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8"/>
  </p:notesMasterIdLst>
  <p:sldIdLst>
    <p:sldId id="345" r:id="rId6"/>
    <p:sldId id="296" r:id="rId7"/>
    <p:sldId id="264" r:id="rId8"/>
    <p:sldId id="339" r:id="rId9"/>
    <p:sldId id="342" r:id="rId10"/>
    <p:sldId id="341" r:id="rId11"/>
    <p:sldId id="266" r:id="rId12"/>
    <p:sldId id="338" r:id="rId13"/>
    <p:sldId id="325" r:id="rId14"/>
    <p:sldId id="368" r:id="rId15"/>
    <p:sldId id="299" r:id="rId16"/>
    <p:sldId id="307" r:id="rId17"/>
    <p:sldId id="308" r:id="rId18"/>
    <p:sldId id="309" r:id="rId19"/>
    <p:sldId id="330" r:id="rId20"/>
    <p:sldId id="332" r:id="rId21"/>
    <p:sldId id="331" r:id="rId22"/>
    <p:sldId id="327" r:id="rId23"/>
    <p:sldId id="337" r:id="rId24"/>
    <p:sldId id="555" r:id="rId25"/>
    <p:sldId id="302" r:id="rId26"/>
    <p:sldId id="554" r:id="rId27"/>
    <p:sldId id="348" r:id="rId28"/>
    <p:sldId id="310" r:id="rId29"/>
    <p:sldId id="300" r:id="rId30"/>
    <p:sldId id="303" r:id="rId31"/>
    <p:sldId id="305" r:id="rId32"/>
    <p:sldId id="319" r:id="rId33"/>
    <p:sldId id="304" r:id="rId34"/>
    <p:sldId id="313" r:id="rId35"/>
    <p:sldId id="314" r:id="rId36"/>
    <p:sldId id="315" r:id="rId37"/>
    <p:sldId id="320" r:id="rId38"/>
    <p:sldId id="317" r:id="rId39"/>
    <p:sldId id="336" r:id="rId40"/>
    <p:sldId id="349" r:id="rId41"/>
    <p:sldId id="316" r:id="rId42"/>
    <p:sldId id="340" r:id="rId43"/>
    <p:sldId id="306" r:id="rId44"/>
    <p:sldId id="346" r:id="rId45"/>
    <p:sldId id="324" r:id="rId46"/>
    <p:sldId id="32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7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C1A3AA-1967-46A7-B843-3BC2EFE94BF7}" v="232" dt="2025-02-24T16:24:13.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0672" autoAdjust="0"/>
  </p:normalViewPr>
  <p:slideViewPr>
    <p:cSldViewPr snapToGrid="0">
      <p:cViewPr varScale="1">
        <p:scale>
          <a:sx n="86" d="100"/>
          <a:sy n="86" d="100"/>
        </p:scale>
        <p:origin x="90"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oph, Douglas (DEC)" userId="a2734112-76df-4f19-b689-891bfd738e0d" providerId="ADAL" clId="{93C1A3AA-1967-46A7-B843-3BC2EFE94BF7}"/>
    <pc:docChg chg="undo custSel addSld delSld modSld">
      <pc:chgData name="Knoph, Douglas (DEC)" userId="a2734112-76df-4f19-b689-891bfd738e0d" providerId="ADAL" clId="{93C1A3AA-1967-46A7-B843-3BC2EFE94BF7}" dt="2025-02-24T16:36:38.253" v="10430" actId="20577"/>
      <pc:docMkLst>
        <pc:docMk/>
      </pc:docMkLst>
      <pc:sldChg chg="addSp delSp modSp mod delAnim modAnim modNotesTx">
        <pc:chgData name="Knoph, Douglas (DEC)" userId="a2734112-76df-4f19-b689-891bfd738e0d" providerId="ADAL" clId="{93C1A3AA-1967-46A7-B843-3BC2EFE94BF7}" dt="2025-02-24T16:36:38.253" v="10430" actId="20577"/>
        <pc:sldMkLst>
          <pc:docMk/>
          <pc:sldMk cId="25084556" sldId="264"/>
        </pc:sldMkLst>
        <pc:spChg chg="add mod">
          <ac:chgData name="Knoph, Douglas (DEC)" userId="a2734112-76df-4f19-b689-891bfd738e0d" providerId="ADAL" clId="{93C1A3AA-1967-46A7-B843-3BC2EFE94BF7}" dt="2025-02-14T18:05:23.804" v="275" actId="164"/>
          <ac:spMkLst>
            <pc:docMk/>
            <pc:sldMk cId="25084556" sldId="264"/>
            <ac:spMk id="3" creationId="{28BF2E7F-C824-1256-3042-1C6695768C20}"/>
          </ac:spMkLst>
        </pc:spChg>
        <pc:spChg chg="mod">
          <ac:chgData name="Knoph, Douglas (DEC)" userId="a2734112-76df-4f19-b689-891bfd738e0d" providerId="ADAL" clId="{93C1A3AA-1967-46A7-B843-3BC2EFE94BF7}" dt="2025-02-14T18:05:01.511" v="268" actId="478"/>
          <ac:spMkLst>
            <pc:docMk/>
            <pc:sldMk cId="25084556" sldId="264"/>
            <ac:spMk id="7" creationId="{458B1059-ECAC-4AAF-AF07-C53960C50B77}"/>
          </ac:spMkLst>
        </pc:spChg>
        <pc:spChg chg="mod">
          <ac:chgData name="Knoph, Douglas (DEC)" userId="a2734112-76df-4f19-b689-891bfd738e0d" providerId="ADAL" clId="{93C1A3AA-1967-46A7-B843-3BC2EFE94BF7}" dt="2025-02-14T18:05:01.511" v="268" actId="478"/>
          <ac:spMkLst>
            <pc:docMk/>
            <pc:sldMk cId="25084556" sldId="264"/>
            <ac:spMk id="18" creationId="{24606A28-8B11-41BD-B516-E13694F2A42C}"/>
          </ac:spMkLst>
        </pc:spChg>
        <pc:grpChg chg="mod">
          <ac:chgData name="Knoph, Douglas (DEC)" userId="a2734112-76df-4f19-b689-891bfd738e0d" providerId="ADAL" clId="{93C1A3AA-1967-46A7-B843-3BC2EFE94BF7}" dt="2025-02-14T18:05:01.511" v="268" actId="478"/>
          <ac:grpSpMkLst>
            <pc:docMk/>
            <pc:sldMk cId="25084556" sldId="264"/>
            <ac:grpSpMk id="19" creationId="{7F2D3105-A1B0-41B4-9FFA-BB5485A7C9B3}"/>
          </ac:grpSpMkLst>
        </pc:grpChg>
        <pc:grpChg chg="del mod">
          <ac:chgData name="Knoph, Douglas (DEC)" userId="a2734112-76df-4f19-b689-891bfd738e0d" providerId="ADAL" clId="{93C1A3AA-1967-46A7-B843-3BC2EFE94BF7}" dt="2025-02-14T18:05:05.220" v="269" actId="478"/>
          <ac:grpSpMkLst>
            <pc:docMk/>
            <pc:sldMk cId="25084556" sldId="264"/>
            <ac:grpSpMk id="20" creationId="{E3499418-64D8-4EF2-8AD2-CAFFAF6279AF}"/>
          </ac:grpSpMkLst>
        </pc:grpChg>
        <pc:grpChg chg="add mod">
          <ac:chgData name="Knoph, Douglas (DEC)" userId="a2734112-76df-4f19-b689-891bfd738e0d" providerId="ADAL" clId="{93C1A3AA-1967-46A7-B843-3BC2EFE94BF7}" dt="2025-02-14T18:05:28.005" v="276" actId="1076"/>
          <ac:grpSpMkLst>
            <pc:docMk/>
            <pc:sldMk cId="25084556" sldId="264"/>
            <ac:grpSpMk id="28" creationId="{252F59EF-8FF5-684D-E312-6D0ED9AAE5EB}"/>
          </ac:grpSpMkLst>
        </pc:grpChg>
        <pc:picChg chg="mod">
          <ac:chgData name="Knoph, Douglas (DEC)" userId="a2734112-76df-4f19-b689-891bfd738e0d" providerId="ADAL" clId="{93C1A3AA-1967-46A7-B843-3BC2EFE94BF7}" dt="2025-02-14T18:05:01.511" v="268" actId="478"/>
          <ac:picMkLst>
            <pc:docMk/>
            <pc:sldMk cId="25084556" sldId="264"/>
            <ac:picMk id="6" creationId="{E5F9CC4F-D701-4167-A050-FFCF02BE45E8}"/>
          </ac:picMkLst>
        </pc:picChg>
        <pc:picChg chg="del mod">
          <ac:chgData name="Knoph, Douglas (DEC)" userId="a2734112-76df-4f19-b689-891bfd738e0d" providerId="ADAL" clId="{93C1A3AA-1967-46A7-B843-3BC2EFE94BF7}" dt="2025-02-14T18:05:01.511" v="268" actId="478"/>
          <ac:picMkLst>
            <pc:docMk/>
            <pc:sldMk cId="25084556" sldId="264"/>
            <ac:picMk id="8" creationId="{53886EBF-14DA-442D-88F3-B9E2ACD60ED6}"/>
          </ac:picMkLst>
        </pc:picChg>
        <pc:picChg chg="add mod">
          <ac:chgData name="Knoph, Douglas (DEC)" userId="a2734112-76df-4f19-b689-891bfd738e0d" providerId="ADAL" clId="{93C1A3AA-1967-46A7-B843-3BC2EFE94BF7}" dt="2025-02-14T18:05:23.804" v="275" actId="164"/>
          <ac:picMkLst>
            <pc:docMk/>
            <pc:sldMk cId="25084556" sldId="264"/>
            <ac:picMk id="11" creationId="{4380FF5E-FECF-296A-33BE-8BE9CA5DC199}"/>
          </ac:picMkLst>
        </pc:picChg>
        <pc:picChg chg="mod">
          <ac:chgData name="Knoph, Douglas (DEC)" userId="a2734112-76df-4f19-b689-891bfd738e0d" providerId="ADAL" clId="{93C1A3AA-1967-46A7-B843-3BC2EFE94BF7}" dt="2025-02-14T18:05:01.511" v="268" actId="478"/>
          <ac:picMkLst>
            <pc:docMk/>
            <pc:sldMk cId="25084556" sldId="264"/>
            <ac:picMk id="16" creationId="{70238C8A-2A4F-48A5-959C-ECD36CC3C926}"/>
          </ac:picMkLst>
        </pc:picChg>
        <pc:picChg chg="mod">
          <ac:chgData name="Knoph, Douglas (DEC)" userId="a2734112-76df-4f19-b689-891bfd738e0d" providerId="ADAL" clId="{93C1A3AA-1967-46A7-B843-3BC2EFE94BF7}" dt="2025-02-14T18:05:01.511" v="268" actId="478"/>
          <ac:picMkLst>
            <pc:docMk/>
            <pc:sldMk cId="25084556" sldId="264"/>
            <ac:picMk id="17" creationId="{E583F0F3-8035-48B6-976C-903220DB8F51}"/>
          </ac:picMkLst>
        </pc:picChg>
        <pc:picChg chg="add mod">
          <ac:chgData name="Knoph, Douglas (DEC)" userId="a2734112-76df-4f19-b689-891bfd738e0d" providerId="ADAL" clId="{93C1A3AA-1967-46A7-B843-3BC2EFE94BF7}" dt="2025-02-14T18:05:23.804" v="275" actId="164"/>
          <ac:picMkLst>
            <pc:docMk/>
            <pc:sldMk cId="25084556" sldId="264"/>
            <ac:picMk id="23" creationId="{D57CB86E-7E91-D3F8-1ECC-B8BAD25F2894}"/>
          </ac:picMkLst>
        </pc:picChg>
        <pc:picChg chg="add mod">
          <ac:chgData name="Knoph, Douglas (DEC)" userId="a2734112-76df-4f19-b689-891bfd738e0d" providerId="ADAL" clId="{93C1A3AA-1967-46A7-B843-3BC2EFE94BF7}" dt="2025-02-14T18:05:23.804" v="275" actId="164"/>
          <ac:picMkLst>
            <pc:docMk/>
            <pc:sldMk cId="25084556" sldId="264"/>
            <ac:picMk id="25" creationId="{110A45C6-8529-7ADC-290A-1833F2C69801}"/>
          </ac:picMkLst>
        </pc:picChg>
        <pc:picChg chg="add mod">
          <ac:chgData name="Knoph, Douglas (DEC)" userId="a2734112-76df-4f19-b689-891bfd738e0d" providerId="ADAL" clId="{93C1A3AA-1967-46A7-B843-3BC2EFE94BF7}" dt="2025-02-14T18:05:23.804" v="275" actId="164"/>
          <ac:picMkLst>
            <pc:docMk/>
            <pc:sldMk cId="25084556" sldId="264"/>
            <ac:picMk id="27" creationId="{70B771CC-0181-1090-4CE1-313892BF3E11}"/>
          </ac:picMkLst>
        </pc:picChg>
      </pc:sldChg>
      <pc:sldChg chg="modNotesTx">
        <pc:chgData name="Knoph, Douglas (DEC)" userId="a2734112-76df-4f19-b689-891bfd738e0d" providerId="ADAL" clId="{93C1A3AA-1967-46A7-B843-3BC2EFE94BF7}" dt="2025-02-19T17:14:35.584" v="3630" actId="20577"/>
        <pc:sldMkLst>
          <pc:docMk/>
          <pc:sldMk cId="3298610879" sldId="266"/>
        </pc:sldMkLst>
      </pc:sldChg>
      <pc:sldChg chg="modSp modNotesTx">
        <pc:chgData name="Knoph, Douglas (DEC)" userId="a2734112-76df-4f19-b689-891bfd738e0d" providerId="ADAL" clId="{93C1A3AA-1967-46A7-B843-3BC2EFE94BF7}" dt="2025-02-14T16:46:45.676" v="114" actId="1076"/>
        <pc:sldMkLst>
          <pc:docMk/>
          <pc:sldMk cId="168856373" sldId="296"/>
        </pc:sldMkLst>
        <pc:picChg chg="mod">
          <ac:chgData name="Knoph, Douglas (DEC)" userId="a2734112-76df-4f19-b689-891bfd738e0d" providerId="ADAL" clId="{93C1A3AA-1967-46A7-B843-3BC2EFE94BF7}" dt="2025-02-14T16:46:45.676" v="114" actId="1076"/>
          <ac:picMkLst>
            <pc:docMk/>
            <pc:sldMk cId="168856373" sldId="296"/>
            <ac:picMk id="22" creationId="{65857D6C-6213-4683-93AA-9B68BA89608C}"/>
          </ac:picMkLst>
        </pc:picChg>
      </pc:sldChg>
      <pc:sldChg chg="del">
        <pc:chgData name="Knoph, Douglas (DEC)" userId="a2734112-76df-4f19-b689-891bfd738e0d" providerId="ADAL" clId="{93C1A3AA-1967-46A7-B843-3BC2EFE94BF7}" dt="2025-02-21T14:32:15.096" v="4639" actId="47"/>
        <pc:sldMkLst>
          <pc:docMk/>
          <pc:sldMk cId="3408504152" sldId="297"/>
        </pc:sldMkLst>
      </pc:sldChg>
      <pc:sldChg chg="addSp delSp modSp mod modNotesTx">
        <pc:chgData name="Knoph, Douglas (DEC)" userId="a2734112-76df-4f19-b689-891bfd738e0d" providerId="ADAL" clId="{93C1A3AA-1967-46A7-B843-3BC2EFE94BF7}" dt="2025-02-21T14:38:55.188" v="4728" actId="20577"/>
        <pc:sldMkLst>
          <pc:docMk/>
          <pc:sldMk cId="2383100768" sldId="299"/>
        </pc:sldMkLst>
        <pc:spChg chg="mod">
          <ac:chgData name="Knoph, Douglas (DEC)" userId="a2734112-76df-4f19-b689-891bfd738e0d" providerId="ADAL" clId="{93C1A3AA-1967-46A7-B843-3BC2EFE94BF7}" dt="2025-02-18T16:46:51.634" v="553" actId="1035"/>
          <ac:spMkLst>
            <pc:docMk/>
            <pc:sldMk cId="2383100768" sldId="299"/>
            <ac:spMk id="7" creationId="{971BC721-6B52-4032-87B8-6566667AE249}"/>
          </ac:spMkLst>
        </pc:spChg>
        <pc:spChg chg="mod ord">
          <ac:chgData name="Knoph, Douglas (DEC)" userId="a2734112-76df-4f19-b689-891bfd738e0d" providerId="ADAL" clId="{93C1A3AA-1967-46A7-B843-3BC2EFE94BF7}" dt="2025-02-18T16:46:45.209" v="547" actId="1076"/>
          <ac:spMkLst>
            <pc:docMk/>
            <pc:sldMk cId="2383100768" sldId="299"/>
            <ac:spMk id="8" creationId="{9AAECE68-C483-462A-9E6F-855B69502751}"/>
          </ac:spMkLst>
        </pc:spChg>
        <pc:spChg chg="mod">
          <ac:chgData name="Knoph, Douglas (DEC)" userId="a2734112-76df-4f19-b689-891bfd738e0d" providerId="ADAL" clId="{93C1A3AA-1967-46A7-B843-3BC2EFE94BF7}" dt="2025-02-18T16:46:34.159" v="543" actId="1076"/>
          <ac:spMkLst>
            <pc:docMk/>
            <pc:sldMk cId="2383100768" sldId="299"/>
            <ac:spMk id="11" creationId="{C546312B-6F58-4634-BD2A-72B6FA171B61}"/>
          </ac:spMkLst>
        </pc:spChg>
        <pc:picChg chg="del">
          <ac:chgData name="Knoph, Douglas (DEC)" userId="a2734112-76df-4f19-b689-891bfd738e0d" providerId="ADAL" clId="{93C1A3AA-1967-46A7-B843-3BC2EFE94BF7}" dt="2025-02-18T16:46:46.505" v="548" actId="478"/>
          <ac:picMkLst>
            <pc:docMk/>
            <pc:sldMk cId="2383100768" sldId="299"/>
            <ac:picMk id="3" creationId="{0AD04216-95F7-4430-9108-80ADF9F70844}"/>
          </ac:picMkLst>
        </pc:picChg>
        <pc:picChg chg="add del mod">
          <ac:chgData name="Knoph, Douglas (DEC)" userId="a2734112-76df-4f19-b689-891bfd738e0d" providerId="ADAL" clId="{93C1A3AA-1967-46A7-B843-3BC2EFE94BF7}" dt="2025-02-18T16:34:55.213" v="532" actId="478"/>
          <ac:picMkLst>
            <pc:docMk/>
            <pc:sldMk cId="2383100768" sldId="299"/>
            <ac:picMk id="9" creationId="{8816A205-BC2F-430A-CBA8-FE1A3E47D5E5}"/>
          </ac:picMkLst>
        </pc:picChg>
        <pc:picChg chg="add mod modCrop">
          <ac:chgData name="Knoph, Douglas (DEC)" userId="a2734112-76df-4f19-b689-891bfd738e0d" providerId="ADAL" clId="{93C1A3AA-1967-46A7-B843-3BC2EFE94BF7}" dt="2025-02-18T16:46:37.129" v="544" actId="1076"/>
          <ac:picMkLst>
            <pc:docMk/>
            <pc:sldMk cId="2383100768" sldId="299"/>
            <ac:picMk id="12" creationId="{5554454E-5035-E84F-5D75-8801CC12217C}"/>
          </ac:picMkLst>
        </pc:picChg>
      </pc:sldChg>
      <pc:sldChg chg="del modNotesTx">
        <pc:chgData name="Knoph, Douglas (DEC)" userId="a2734112-76df-4f19-b689-891bfd738e0d" providerId="ADAL" clId="{93C1A3AA-1967-46A7-B843-3BC2EFE94BF7}" dt="2025-02-21T16:50:33.515" v="8140" actId="47"/>
        <pc:sldMkLst>
          <pc:docMk/>
          <pc:sldMk cId="2775540237" sldId="301"/>
        </pc:sldMkLst>
      </pc:sldChg>
      <pc:sldChg chg="modNotesTx">
        <pc:chgData name="Knoph, Douglas (DEC)" userId="a2734112-76df-4f19-b689-891bfd738e0d" providerId="ADAL" clId="{93C1A3AA-1967-46A7-B843-3BC2EFE94BF7}" dt="2025-02-21T16:42:40.991" v="7772" actId="20577"/>
        <pc:sldMkLst>
          <pc:docMk/>
          <pc:sldMk cId="3526378491" sldId="302"/>
        </pc:sldMkLst>
      </pc:sldChg>
      <pc:sldChg chg="modSp modAnim modNotesTx">
        <pc:chgData name="Knoph, Douglas (DEC)" userId="a2734112-76df-4f19-b689-891bfd738e0d" providerId="ADAL" clId="{93C1A3AA-1967-46A7-B843-3BC2EFE94BF7}" dt="2025-02-21T16:53:38.603" v="8234" actId="20577"/>
        <pc:sldMkLst>
          <pc:docMk/>
          <pc:sldMk cId="3556480538" sldId="303"/>
        </pc:sldMkLst>
        <pc:spChg chg="mod">
          <ac:chgData name="Knoph, Douglas (DEC)" userId="a2734112-76df-4f19-b689-891bfd738e0d" providerId="ADAL" clId="{93C1A3AA-1967-46A7-B843-3BC2EFE94BF7}" dt="2025-02-21T16:52:39.132" v="8219" actId="20577"/>
          <ac:spMkLst>
            <pc:docMk/>
            <pc:sldMk cId="3556480538" sldId="303"/>
            <ac:spMk id="6" creationId="{8C17E09F-98B0-4C04-B79A-68BA79889776}"/>
          </ac:spMkLst>
        </pc:spChg>
      </pc:sldChg>
      <pc:sldChg chg="modNotesTx">
        <pc:chgData name="Knoph, Douglas (DEC)" userId="a2734112-76df-4f19-b689-891bfd738e0d" providerId="ADAL" clId="{93C1A3AA-1967-46A7-B843-3BC2EFE94BF7}" dt="2025-02-21T18:29:25.836" v="8465" actId="20577"/>
        <pc:sldMkLst>
          <pc:docMk/>
          <pc:sldMk cId="3455331240" sldId="304"/>
        </pc:sldMkLst>
      </pc:sldChg>
      <pc:sldChg chg="delSp modSp mod modNotesTx">
        <pc:chgData name="Knoph, Douglas (DEC)" userId="a2734112-76df-4f19-b689-891bfd738e0d" providerId="ADAL" clId="{93C1A3AA-1967-46A7-B843-3BC2EFE94BF7}" dt="2025-02-24T16:14:10.867" v="9360" actId="478"/>
        <pc:sldMkLst>
          <pc:docMk/>
          <pc:sldMk cId="675597242" sldId="306"/>
        </pc:sldMkLst>
        <pc:spChg chg="del mod">
          <ac:chgData name="Knoph, Douglas (DEC)" userId="a2734112-76df-4f19-b689-891bfd738e0d" providerId="ADAL" clId="{93C1A3AA-1967-46A7-B843-3BC2EFE94BF7}" dt="2025-02-24T16:14:10.867" v="9360" actId="478"/>
          <ac:spMkLst>
            <pc:docMk/>
            <pc:sldMk cId="675597242" sldId="306"/>
            <ac:spMk id="12" creationId="{861DDE4E-E96B-4CA5-B9B3-A5D490E74DA2}"/>
          </ac:spMkLst>
        </pc:spChg>
      </pc:sldChg>
      <pc:sldChg chg="modSp mod modNotesTx">
        <pc:chgData name="Knoph, Douglas (DEC)" userId="a2734112-76df-4f19-b689-891bfd738e0d" providerId="ADAL" clId="{93C1A3AA-1967-46A7-B843-3BC2EFE94BF7}" dt="2025-02-21T14:44:05.660" v="5339" actId="20577"/>
        <pc:sldMkLst>
          <pc:docMk/>
          <pc:sldMk cId="3034061303" sldId="307"/>
        </pc:sldMkLst>
        <pc:spChg chg="mod">
          <ac:chgData name="Knoph, Douglas (DEC)" userId="a2734112-76df-4f19-b689-891bfd738e0d" providerId="ADAL" clId="{93C1A3AA-1967-46A7-B843-3BC2EFE94BF7}" dt="2025-02-18T16:49:54.642" v="575" actId="14100"/>
          <ac:spMkLst>
            <pc:docMk/>
            <pc:sldMk cId="3034061303" sldId="307"/>
            <ac:spMk id="9" creationId="{510C2893-A921-4B5E-B718-D87A14A7D7B5}"/>
          </ac:spMkLst>
        </pc:spChg>
      </pc:sldChg>
      <pc:sldChg chg="addSp delSp modSp mod modNotesTx">
        <pc:chgData name="Knoph, Douglas (DEC)" userId="a2734112-76df-4f19-b689-891bfd738e0d" providerId="ADAL" clId="{93C1A3AA-1967-46A7-B843-3BC2EFE94BF7}" dt="2025-02-21T14:45:25.827" v="5576" actId="20577"/>
        <pc:sldMkLst>
          <pc:docMk/>
          <pc:sldMk cId="3067069418" sldId="308"/>
        </pc:sldMkLst>
        <pc:picChg chg="del">
          <ac:chgData name="Knoph, Douglas (DEC)" userId="a2734112-76df-4f19-b689-891bfd738e0d" providerId="ADAL" clId="{93C1A3AA-1967-46A7-B843-3BC2EFE94BF7}" dt="2025-02-18T16:56:25.211" v="582" actId="478"/>
          <ac:picMkLst>
            <pc:docMk/>
            <pc:sldMk cId="3067069418" sldId="308"/>
            <ac:picMk id="6" creationId="{FF4F3C48-2619-4BC9-BBAA-F5B5CE250FBA}"/>
          </ac:picMkLst>
        </pc:picChg>
        <pc:picChg chg="add mod">
          <ac:chgData name="Knoph, Douglas (DEC)" userId="a2734112-76df-4f19-b689-891bfd738e0d" providerId="ADAL" clId="{93C1A3AA-1967-46A7-B843-3BC2EFE94BF7}" dt="2025-02-18T16:57:59.456" v="625" actId="1037"/>
          <ac:picMkLst>
            <pc:docMk/>
            <pc:sldMk cId="3067069418" sldId="308"/>
            <ac:picMk id="7" creationId="{40809F63-3EBA-DADA-2619-E9929BBF5297}"/>
          </ac:picMkLst>
        </pc:picChg>
        <pc:picChg chg="add del">
          <ac:chgData name="Knoph, Douglas (DEC)" userId="a2734112-76df-4f19-b689-891bfd738e0d" providerId="ADAL" clId="{93C1A3AA-1967-46A7-B843-3BC2EFE94BF7}" dt="2025-02-18T16:57:32.042" v="614" actId="22"/>
          <ac:picMkLst>
            <pc:docMk/>
            <pc:sldMk cId="3067069418" sldId="308"/>
            <ac:picMk id="9" creationId="{4EF19700-8B10-0B48-E2FF-01A8CAA40362}"/>
          </ac:picMkLst>
        </pc:picChg>
        <pc:picChg chg="add del mod">
          <ac:chgData name="Knoph, Douglas (DEC)" userId="a2734112-76df-4f19-b689-891bfd738e0d" providerId="ADAL" clId="{93C1A3AA-1967-46A7-B843-3BC2EFE94BF7}" dt="2025-02-18T16:59:01.743" v="633" actId="478"/>
          <ac:picMkLst>
            <pc:docMk/>
            <pc:sldMk cId="3067069418" sldId="308"/>
            <ac:picMk id="11" creationId="{7B9D29F2-E3E9-EBEA-BF5A-13F0F18DDE80}"/>
          </ac:picMkLst>
        </pc:picChg>
      </pc:sldChg>
      <pc:sldChg chg="addSp delSp modSp mod delAnim modAnim modNotesTx">
        <pc:chgData name="Knoph, Douglas (DEC)" userId="a2734112-76df-4f19-b689-891bfd738e0d" providerId="ADAL" clId="{93C1A3AA-1967-46A7-B843-3BC2EFE94BF7}" dt="2025-02-21T16:10:14.281" v="6348" actId="20577"/>
        <pc:sldMkLst>
          <pc:docMk/>
          <pc:sldMk cId="2239435781" sldId="309"/>
        </pc:sldMkLst>
        <pc:spChg chg="mod">
          <ac:chgData name="Knoph, Douglas (DEC)" userId="a2734112-76df-4f19-b689-891bfd738e0d" providerId="ADAL" clId="{93C1A3AA-1967-46A7-B843-3BC2EFE94BF7}" dt="2025-02-18T17:00:04.005" v="647" actId="1038"/>
          <ac:spMkLst>
            <pc:docMk/>
            <pc:sldMk cId="2239435781" sldId="309"/>
            <ac:spMk id="9" creationId="{795DC750-884A-498D-9AE3-7C68CFD88AC3}"/>
          </ac:spMkLst>
        </pc:spChg>
        <pc:spChg chg="del mod">
          <ac:chgData name="Knoph, Douglas (DEC)" userId="a2734112-76df-4f19-b689-891bfd738e0d" providerId="ADAL" clId="{93C1A3AA-1967-46A7-B843-3BC2EFE94BF7}" dt="2025-02-18T16:59:47.387" v="642" actId="478"/>
          <ac:spMkLst>
            <pc:docMk/>
            <pc:sldMk cId="2239435781" sldId="309"/>
            <ac:spMk id="10" creationId="{DEABCB45-57B6-4772-9541-EA668337D8AF}"/>
          </ac:spMkLst>
        </pc:spChg>
        <pc:spChg chg="mod">
          <ac:chgData name="Knoph, Douglas (DEC)" userId="a2734112-76df-4f19-b689-891bfd738e0d" providerId="ADAL" clId="{93C1A3AA-1967-46A7-B843-3BC2EFE94BF7}" dt="2025-02-18T17:00:16.715" v="649" actId="1076"/>
          <ac:spMkLst>
            <pc:docMk/>
            <pc:sldMk cId="2239435781" sldId="309"/>
            <ac:spMk id="11" creationId="{224379F4-FE4A-45B8-8B8A-15301000DE3E}"/>
          </ac:spMkLst>
        </pc:spChg>
        <pc:spChg chg="mod">
          <ac:chgData name="Knoph, Douglas (DEC)" userId="a2734112-76df-4f19-b689-891bfd738e0d" providerId="ADAL" clId="{93C1A3AA-1967-46A7-B843-3BC2EFE94BF7}" dt="2025-02-18T17:02:56.945" v="674" actId="1038"/>
          <ac:spMkLst>
            <pc:docMk/>
            <pc:sldMk cId="2239435781" sldId="309"/>
            <ac:spMk id="12" creationId="{3C96E554-AA9B-48B0-802E-E96652517433}"/>
          </ac:spMkLst>
        </pc:spChg>
        <pc:spChg chg="mod">
          <ac:chgData name="Knoph, Douglas (DEC)" userId="a2734112-76df-4f19-b689-891bfd738e0d" providerId="ADAL" clId="{93C1A3AA-1967-46A7-B843-3BC2EFE94BF7}" dt="2025-02-18T16:59:42.516" v="640" actId="1076"/>
          <ac:spMkLst>
            <pc:docMk/>
            <pc:sldMk cId="2239435781" sldId="309"/>
            <ac:spMk id="13" creationId="{87AA2BA6-B28D-4BD4-8515-481ED75A823A}"/>
          </ac:spMkLst>
        </pc:spChg>
        <pc:spChg chg="mod">
          <ac:chgData name="Knoph, Douglas (DEC)" userId="a2734112-76df-4f19-b689-891bfd738e0d" providerId="ADAL" clId="{93C1A3AA-1967-46A7-B843-3BC2EFE94BF7}" dt="2025-02-18T17:01:28.003" v="662" actId="14100"/>
          <ac:spMkLst>
            <pc:docMk/>
            <pc:sldMk cId="2239435781" sldId="309"/>
            <ac:spMk id="15" creationId="{3A045676-8E16-470E-9E93-B4CECD8387C0}"/>
          </ac:spMkLst>
        </pc:spChg>
        <pc:spChg chg="mod">
          <ac:chgData name="Knoph, Douglas (DEC)" userId="a2734112-76df-4f19-b689-891bfd738e0d" providerId="ADAL" clId="{93C1A3AA-1967-46A7-B843-3BC2EFE94BF7}" dt="2025-02-18T17:00:56.382" v="660" actId="14100"/>
          <ac:spMkLst>
            <pc:docMk/>
            <pc:sldMk cId="2239435781" sldId="309"/>
            <ac:spMk id="16" creationId="{F99DFC27-CECA-46E5-8F95-59EFC734F82D}"/>
          </ac:spMkLst>
        </pc:spChg>
        <pc:spChg chg="mod">
          <ac:chgData name="Knoph, Douglas (DEC)" userId="a2734112-76df-4f19-b689-891bfd738e0d" providerId="ADAL" clId="{93C1A3AA-1967-46A7-B843-3BC2EFE94BF7}" dt="2025-02-18T17:00:52.426" v="659" actId="14100"/>
          <ac:spMkLst>
            <pc:docMk/>
            <pc:sldMk cId="2239435781" sldId="309"/>
            <ac:spMk id="17" creationId="{1CAE4E98-0714-441F-923D-4C2A277DE858}"/>
          </ac:spMkLst>
        </pc:spChg>
        <pc:spChg chg="add mod">
          <ac:chgData name="Knoph, Douglas (DEC)" userId="a2734112-76df-4f19-b689-891bfd738e0d" providerId="ADAL" clId="{93C1A3AA-1967-46A7-B843-3BC2EFE94BF7}" dt="2025-02-18T17:03:03.741" v="675"/>
          <ac:spMkLst>
            <pc:docMk/>
            <pc:sldMk cId="2239435781" sldId="309"/>
            <ac:spMk id="18" creationId="{EF0A5F4B-75A1-6ED5-2D95-FCD2FCF34D42}"/>
          </ac:spMkLst>
        </pc:spChg>
        <pc:spChg chg="mod">
          <ac:chgData name="Knoph, Douglas (DEC)" userId="a2734112-76df-4f19-b689-891bfd738e0d" providerId="ADAL" clId="{93C1A3AA-1967-46A7-B843-3BC2EFE94BF7}" dt="2025-02-18T16:59:23.357" v="637" actId="1076"/>
          <ac:spMkLst>
            <pc:docMk/>
            <pc:sldMk cId="2239435781" sldId="309"/>
            <ac:spMk id="20" creationId="{A8A3B12E-5EFD-460E-ADF7-AA751FFDF208}"/>
          </ac:spMkLst>
        </pc:spChg>
        <pc:spChg chg="mod">
          <ac:chgData name="Knoph, Douglas (DEC)" userId="a2734112-76df-4f19-b689-891bfd738e0d" providerId="ADAL" clId="{93C1A3AA-1967-46A7-B843-3BC2EFE94BF7}" dt="2025-02-18T17:02:29.193" v="669" actId="1076"/>
          <ac:spMkLst>
            <pc:docMk/>
            <pc:sldMk cId="2239435781" sldId="309"/>
            <ac:spMk id="21" creationId="{09744894-4970-4841-92E7-EA02864D57FE}"/>
          </ac:spMkLst>
        </pc:spChg>
        <pc:picChg chg="del">
          <ac:chgData name="Knoph, Douglas (DEC)" userId="a2734112-76df-4f19-b689-891bfd738e0d" providerId="ADAL" clId="{93C1A3AA-1967-46A7-B843-3BC2EFE94BF7}" dt="2025-02-18T17:00:12.308" v="648" actId="478"/>
          <ac:picMkLst>
            <pc:docMk/>
            <pc:sldMk cId="2239435781" sldId="309"/>
            <ac:picMk id="6" creationId="{08CA631E-29A9-47C2-8CD8-CDF682568A43}"/>
          </ac:picMkLst>
        </pc:picChg>
        <pc:picChg chg="add del mod">
          <ac:chgData name="Knoph, Douglas (DEC)" userId="a2734112-76df-4f19-b689-891bfd738e0d" providerId="ADAL" clId="{93C1A3AA-1967-46A7-B843-3BC2EFE94BF7}" dt="2025-02-18T16:57:39.993" v="620" actId="22"/>
          <ac:picMkLst>
            <pc:docMk/>
            <pc:sldMk cId="2239435781" sldId="309"/>
            <ac:picMk id="7" creationId="{A3571E0A-3640-50D0-A2F4-964692F52739}"/>
          </ac:picMkLst>
        </pc:picChg>
        <pc:picChg chg="add mod">
          <ac:chgData name="Knoph, Douglas (DEC)" userId="a2734112-76df-4f19-b689-891bfd738e0d" providerId="ADAL" clId="{93C1A3AA-1967-46A7-B843-3BC2EFE94BF7}" dt="2025-02-18T16:57:43.577" v="621"/>
          <ac:picMkLst>
            <pc:docMk/>
            <pc:sldMk cId="2239435781" sldId="309"/>
            <ac:picMk id="8" creationId="{6B8FD365-C7FB-D65C-17DC-AFD36BB3E4B4}"/>
          </ac:picMkLst>
        </pc:picChg>
        <pc:picChg chg="add mod ord">
          <ac:chgData name="Knoph, Douglas (DEC)" userId="a2734112-76df-4f19-b689-891bfd738e0d" providerId="ADAL" clId="{93C1A3AA-1967-46A7-B843-3BC2EFE94BF7}" dt="2025-02-18T17:01:55.176" v="666" actId="1076"/>
          <ac:picMkLst>
            <pc:docMk/>
            <pc:sldMk cId="2239435781" sldId="309"/>
            <ac:picMk id="14" creationId="{36DF2DB2-A078-631A-48B8-81422AAF1D29}"/>
          </ac:picMkLst>
        </pc:picChg>
      </pc:sldChg>
      <pc:sldChg chg="addSp modSp mod modAnim modNotesTx">
        <pc:chgData name="Knoph, Douglas (DEC)" userId="a2734112-76df-4f19-b689-891bfd738e0d" providerId="ADAL" clId="{93C1A3AA-1967-46A7-B843-3BC2EFE94BF7}" dt="2025-02-21T18:32:14.366" v="8621" actId="20577"/>
        <pc:sldMkLst>
          <pc:docMk/>
          <pc:sldMk cId="1231916333" sldId="313"/>
        </pc:sldMkLst>
        <pc:spChg chg="add mod">
          <ac:chgData name="Knoph, Douglas (DEC)" userId="a2734112-76df-4f19-b689-891bfd738e0d" providerId="ADAL" clId="{93C1A3AA-1967-46A7-B843-3BC2EFE94BF7}" dt="2025-02-21T18:30:05.070" v="8471" actId="1076"/>
          <ac:spMkLst>
            <pc:docMk/>
            <pc:sldMk cId="1231916333" sldId="313"/>
            <ac:spMk id="6" creationId="{D39A0BFE-C864-4BF8-93D0-0B4886E6EB9E}"/>
          </ac:spMkLst>
        </pc:spChg>
        <pc:spChg chg="mod">
          <ac:chgData name="Knoph, Douglas (DEC)" userId="a2734112-76df-4f19-b689-891bfd738e0d" providerId="ADAL" clId="{93C1A3AA-1967-46A7-B843-3BC2EFE94BF7}" dt="2025-02-21T18:31:37.019" v="8496" actId="20577"/>
          <ac:spMkLst>
            <pc:docMk/>
            <pc:sldMk cId="1231916333" sldId="313"/>
            <ac:spMk id="28" creationId="{3CBF9ABE-923B-4795-A3BF-A9C83547F37F}"/>
          </ac:spMkLst>
        </pc:spChg>
      </pc:sldChg>
      <pc:sldChg chg="modNotesTx">
        <pc:chgData name="Knoph, Douglas (DEC)" userId="a2734112-76df-4f19-b689-891bfd738e0d" providerId="ADAL" clId="{93C1A3AA-1967-46A7-B843-3BC2EFE94BF7}" dt="2025-02-21T18:42:09.446" v="8745" actId="20577"/>
        <pc:sldMkLst>
          <pc:docMk/>
          <pc:sldMk cId="1410032744" sldId="315"/>
        </pc:sldMkLst>
      </pc:sldChg>
      <pc:sldChg chg="modNotesTx">
        <pc:chgData name="Knoph, Douglas (DEC)" userId="a2734112-76df-4f19-b689-891bfd738e0d" providerId="ADAL" clId="{93C1A3AA-1967-46A7-B843-3BC2EFE94BF7}" dt="2025-02-24T16:11:54.066" v="9131" actId="20577"/>
        <pc:sldMkLst>
          <pc:docMk/>
          <pc:sldMk cId="1095989541" sldId="316"/>
        </pc:sldMkLst>
      </pc:sldChg>
      <pc:sldChg chg="modNotesTx">
        <pc:chgData name="Knoph, Douglas (DEC)" userId="a2734112-76df-4f19-b689-891bfd738e0d" providerId="ADAL" clId="{93C1A3AA-1967-46A7-B843-3BC2EFE94BF7}" dt="2025-02-21T18:14:32.956" v="8338" actId="20577"/>
        <pc:sldMkLst>
          <pc:docMk/>
          <pc:sldMk cId="3334486246" sldId="319"/>
        </pc:sldMkLst>
      </pc:sldChg>
      <pc:sldChg chg="delSp mod modNotesTx">
        <pc:chgData name="Knoph, Douglas (DEC)" userId="a2734112-76df-4f19-b689-891bfd738e0d" providerId="ADAL" clId="{93C1A3AA-1967-46A7-B843-3BC2EFE94BF7}" dt="2025-02-21T20:14:03.297" v="8825" actId="478"/>
        <pc:sldMkLst>
          <pc:docMk/>
          <pc:sldMk cId="1332181253" sldId="320"/>
        </pc:sldMkLst>
        <pc:spChg chg="del">
          <ac:chgData name="Knoph, Douglas (DEC)" userId="a2734112-76df-4f19-b689-891bfd738e0d" providerId="ADAL" clId="{93C1A3AA-1967-46A7-B843-3BC2EFE94BF7}" dt="2025-02-21T20:14:03.297" v="8825" actId="478"/>
          <ac:spMkLst>
            <pc:docMk/>
            <pc:sldMk cId="1332181253" sldId="320"/>
            <ac:spMk id="20" creationId="{D4775FE6-834E-41DE-A3AE-95E7098AA3DE}"/>
          </ac:spMkLst>
        </pc:spChg>
      </pc:sldChg>
      <pc:sldChg chg="del">
        <pc:chgData name="Knoph, Douglas (DEC)" userId="a2734112-76df-4f19-b689-891bfd738e0d" providerId="ADAL" clId="{93C1A3AA-1967-46A7-B843-3BC2EFE94BF7}" dt="2025-02-24T16:26:46.817" v="10358" actId="47"/>
        <pc:sldMkLst>
          <pc:docMk/>
          <pc:sldMk cId="3306088818" sldId="321"/>
        </pc:sldMkLst>
      </pc:sldChg>
      <pc:sldChg chg="addSp delSp modSp mod modAnim modNotesTx">
        <pc:chgData name="Knoph, Douglas (DEC)" userId="a2734112-76df-4f19-b689-891bfd738e0d" providerId="ADAL" clId="{93C1A3AA-1967-46A7-B843-3BC2EFE94BF7}" dt="2025-02-24T16:26:31.149" v="10357" actId="20577"/>
        <pc:sldMkLst>
          <pc:docMk/>
          <pc:sldMk cId="262787722" sldId="322"/>
        </pc:sldMkLst>
        <pc:spChg chg="del">
          <ac:chgData name="Knoph, Douglas (DEC)" userId="a2734112-76df-4f19-b689-891bfd738e0d" providerId="ADAL" clId="{93C1A3AA-1967-46A7-B843-3BC2EFE94BF7}" dt="2025-02-24T16:24:05.226" v="9963" actId="478"/>
          <ac:spMkLst>
            <pc:docMk/>
            <pc:sldMk cId="262787722" sldId="322"/>
            <ac:spMk id="7" creationId="{DFFC422D-F47B-4DF3-820C-DBB8B9C1140A}"/>
          </ac:spMkLst>
        </pc:spChg>
        <pc:spChg chg="del">
          <ac:chgData name="Knoph, Douglas (DEC)" userId="a2734112-76df-4f19-b689-891bfd738e0d" providerId="ADAL" clId="{93C1A3AA-1967-46A7-B843-3BC2EFE94BF7}" dt="2025-02-24T16:24:05.226" v="9963" actId="478"/>
          <ac:spMkLst>
            <pc:docMk/>
            <pc:sldMk cId="262787722" sldId="322"/>
            <ac:spMk id="8" creationId="{C9D3ED3A-D97C-41A4-B48F-B239A3A28A82}"/>
          </ac:spMkLst>
        </pc:spChg>
        <pc:graphicFrameChg chg="add del mod">
          <ac:chgData name="Knoph, Douglas (DEC)" userId="a2734112-76df-4f19-b689-891bfd738e0d" providerId="ADAL" clId="{93C1A3AA-1967-46A7-B843-3BC2EFE94BF7}" dt="2025-02-24T16:21:51.669" v="9962" actId="478"/>
          <ac:graphicFrameMkLst>
            <pc:docMk/>
            <pc:sldMk cId="262787722" sldId="322"/>
            <ac:graphicFrameMk id="3" creationId="{F2806434-DB2D-2059-8BCE-BEF81F825AE3}"/>
          </ac:graphicFrameMkLst>
        </pc:graphicFrameChg>
        <pc:graphicFrameChg chg="del">
          <ac:chgData name="Knoph, Douglas (DEC)" userId="a2734112-76df-4f19-b689-891bfd738e0d" providerId="ADAL" clId="{93C1A3AA-1967-46A7-B843-3BC2EFE94BF7}" dt="2025-02-24T16:24:05.226" v="9963" actId="478"/>
          <ac:graphicFrameMkLst>
            <pc:docMk/>
            <pc:sldMk cId="262787722" sldId="322"/>
            <ac:graphicFrameMk id="6" creationId="{9405A008-9FED-4439-ABC7-B604C246309A}"/>
          </ac:graphicFrameMkLst>
        </pc:graphicFrameChg>
        <pc:picChg chg="add mod">
          <ac:chgData name="Knoph, Douglas (DEC)" userId="a2734112-76df-4f19-b689-891bfd738e0d" providerId="ADAL" clId="{93C1A3AA-1967-46A7-B843-3BC2EFE94BF7}" dt="2025-02-24T16:24:35.294" v="9972" actId="1076"/>
          <ac:picMkLst>
            <pc:docMk/>
            <pc:sldMk cId="262787722" sldId="322"/>
            <ac:picMk id="10" creationId="{C6A92B44-BBDC-8679-FB52-D813F27A9619}"/>
          </ac:picMkLst>
        </pc:picChg>
      </pc:sldChg>
      <pc:sldChg chg="modNotesTx">
        <pc:chgData name="Knoph, Douglas (DEC)" userId="a2734112-76df-4f19-b689-891bfd738e0d" providerId="ADAL" clId="{93C1A3AA-1967-46A7-B843-3BC2EFE94BF7}" dt="2025-02-24T16:21:11.520" v="9954" actId="20577"/>
        <pc:sldMkLst>
          <pc:docMk/>
          <pc:sldMk cId="205130601" sldId="324"/>
        </pc:sldMkLst>
      </pc:sldChg>
      <pc:sldChg chg="addSp delSp modSp mod modNotesTx">
        <pc:chgData name="Knoph, Douglas (DEC)" userId="a2734112-76df-4f19-b689-891bfd738e0d" providerId="ADAL" clId="{93C1A3AA-1967-46A7-B843-3BC2EFE94BF7}" dt="2025-02-19T17:18:23.106" v="4045" actId="20577"/>
        <pc:sldMkLst>
          <pc:docMk/>
          <pc:sldMk cId="2563425446" sldId="325"/>
        </pc:sldMkLst>
        <pc:spChg chg="mod">
          <ac:chgData name="Knoph, Douglas (DEC)" userId="a2734112-76df-4f19-b689-891bfd738e0d" providerId="ADAL" clId="{93C1A3AA-1967-46A7-B843-3BC2EFE94BF7}" dt="2025-02-18T16:33:07.493" v="521" actId="1076"/>
          <ac:spMkLst>
            <pc:docMk/>
            <pc:sldMk cId="2563425446" sldId="325"/>
            <ac:spMk id="2" creationId="{49F9CF42-E4CD-4022-8720-218A99B3CAEC}"/>
          </ac:spMkLst>
        </pc:spChg>
        <pc:picChg chg="add mod">
          <ac:chgData name="Knoph, Douglas (DEC)" userId="a2734112-76df-4f19-b689-891bfd738e0d" providerId="ADAL" clId="{93C1A3AA-1967-46A7-B843-3BC2EFE94BF7}" dt="2025-02-18T16:29:41.107" v="451" actId="1076"/>
          <ac:picMkLst>
            <pc:docMk/>
            <pc:sldMk cId="2563425446" sldId="325"/>
            <ac:picMk id="4" creationId="{90E76463-8B82-8183-FDA5-1ABD1D257A0F}"/>
          </ac:picMkLst>
        </pc:picChg>
        <pc:picChg chg="add mod">
          <ac:chgData name="Knoph, Douglas (DEC)" userId="a2734112-76df-4f19-b689-891bfd738e0d" providerId="ADAL" clId="{93C1A3AA-1967-46A7-B843-3BC2EFE94BF7}" dt="2025-02-18T16:31:09.731" v="475" actId="1076"/>
          <ac:picMkLst>
            <pc:docMk/>
            <pc:sldMk cId="2563425446" sldId="325"/>
            <ac:picMk id="7" creationId="{7ADDF594-ACBA-5B9F-9D30-9C49452B859A}"/>
          </ac:picMkLst>
        </pc:picChg>
        <pc:picChg chg="add mod">
          <ac:chgData name="Knoph, Douglas (DEC)" userId="a2734112-76df-4f19-b689-891bfd738e0d" providerId="ADAL" clId="{93C1A3AA-1967-46A7-B843-3BC2EFE94BF7}" dt="2025-02-18T16:30:35.601" v="469" actId="1076"/>
          <ac:picMkLst>
            <pc:docMk/>
            <pc:sldMk cId="2563425446" sldId="325"/>
            <ac:picMk id="9" creationId="{0F5EC12C-E533-7391-B761-3ED4A58BBCB3}"/>
          </ac:picMkLst>
        </pc:picChg>
        <pc:picChg chg="add mod">
          <ac:chgData name="Knoph, Douglas (DEC)" userId="a2734112-76df-4f19-b689-891bfd738e0d" providerId="ADAL" clId="{93C1A3AA-1967-46A7-B843-3BC2EFE94BF7}" dt="2025-02-18T16:33:05.142" v="520" actId="1076"/>
          <ac:picMkLst>
            <pc:docMk/>
            <pc:sldMk cId="2563425446" sldId="325"/>
            <ac:picMk id="11" creationId="{9BA48055-75D0-0881-5C70-7BBED062076F}"/>
          </ac:picMkLst>
        </pc:picChg>
        <pc:picChg chg="add mod">
          <ac:chgData name="Knoph, Douglas (DEC)" userId="a2734112-76df-4f19-b689-891bfd738e0d" providerId="ADAL" clId="{93C1A3AA-1967-46A7-B843-3BC2EFE94BF7}" dt="2025-02-18T16:32:15.503" v="495" actId="1076"/>
          <ac:picMkLst>
            <pc:docMk/>
            <pc:sldMk cId="2563425446" sldId="325"/>
            <ac:picMk id="13" creationId="{0051E77A-4BA8-DEEB-D7F6-604A0B392BC5}"/>
          </ac:picMkLst>
        </pc:picChg>
        <pc:picChg chg="add mod">
          <ac:chgData name="Knoph, Douglas (DEC)" userId="a2734112-76df-4f19-b689-891bfd738e0d" providerId="ADAL" clId="{93C1A3AA-1967-46A7-B843-3BC2EFE94BF7}" dt="2025-02-18T16:33:09.809" v="522" actId="1076"/>
          <ac:picMkLst>
            <pc:docMk/>
            <pc:sldMk cId="2563425446" sldId="325"/>
            <ac:picMk id="15" creationId="{799578F7-082D-0B4B-6A7C-1E5595C8C454}"/>
          </ac:picMkLst>
        </pc:picChg>
        <pc:picChg chg="add mod">
          <ac:chgData name="Knoph, Douglas (DEC)" userId="a2734112-76df-4f19-b689-891bfd738e0d" providerId="ADAL" clId="{93C1A3AA-1967-46A7-B843-3BC2EFE94BF7}" dt="2025-02-18T16:33:03.955" v="519" actId="1076"/>
          <ac:picMkLst>
            <pc:docMk/>
            <pc:sldMk cId="2563425446" sldId="325"/>
            <ac:picMk id="18" creationId="{5088DC4C-F3AA-6264-0D8E-6603F7878A22}"/>
          </ac:picMkLst>
        </pc:picChg>
        <pc:picChg chg="del">
          <ac:chgData name="Knoph, Douglas (DEC)" userId="a2734112-76df-4f19-b689-891bfd738e0d" providerId="ADAL" clId="{93C1A3AA-1967-46A7-B843-3BC2EFE94BF7}" dt="2025-02-18T16:30:25.219" v="462" actId="478"/>
          <ac:picMkLst>
            <pc:docMk/>
            <pc:sldMk cId="2563425446" sldId="325"/>
            <ac:picMk id="54" creationId="{9B39175F-F501-4668-ABFC-E5FF998E7987}"/>
          </ac:picMkLst>
        </pc:picChg>
        <pc:picChg chg="mod">
          <ac:chgData name="Knoph, Douglas (DEC)" userId="a2734112-76df-4f19-b689-891bfd738e0d" providerId="ADAL" clId="{93C1A3AA-1967-46A7-B843-3BC2EFE94BF7}" dt="2025-02-18T16:31:02.646" v="470" actId="1076"/>
          <ac:picMkLst>
            <pc:docMk/>
            <pc:sldMk cId="2563425446" sldId="325"/>
            <ac:picMk id="56" creationId="{F17A00B3-1CA2-483B-8280-3737459D121B}"/>
          </ac:picMkLst>
        </pc:picChg>
        <pc:picChg chg="mod">
          <ac:chgData name="Knoph, Douglas (DEC)" userId="a2734112-76df-4f19-b689-891bfd738e0d" providerId="ADAL" clId="{93C1A3AA-1967-46A7-B843-3BC2EFE94BF7}" dt="2025-02-18T16:32:48.379" v="510" actId="1076"/>
          <ac:picMkLst>
            <pc:docMk/>
            <pc:sldMk cId="2563425446" sldId="325"/>
            <ac:picMk id="59" creationId="{91854F47-3524-4538-915B-1CA5C0C43AA0}"/>
          </ac:picMkLst>
        </pc:picChg>
        <pc:picChg chg="del">
          <ac:chgData name="Knoph, Douglas (DEC)" userId="a2734112-76df-4f19-b689-891bfd738e0d" providerId="ADAL" clId="{93C1A3AA-1967-46A7-B843-3BC2EFE94BF7}" dt="2025-02-18T16:32:01.085" v="490" actId="478"/>
          <ac:picMkLst>
            <pc:docMk/>
            <pc:sldMk cId="2563425446" sldId="325"/>
            <ac:picMk id="60" creationId="{18EACC35-62B7-4BF5-ABC2-3D4D3068A201}"/>
          </ac:picMkLst>
        </pc:picChg>
        <pc:picChg chg="del">
          <ac:chgData name="Knoph, Douglas (DEC)" userId="a2734112-76df-4f19-b689-891bfd738e0d" providerId="ADAL" clId="{93C1A3AA-1967-46A7-B843-3BC2EFE94BF7}" dt="2025-02-18T16:32:28.973" v="500" actId="478"/>
          <ac:picMkLst>
            <pc:docMk/>
            <pc:sldMk cId="2563425446" sldId="325"/>
            <ac:picMk id="61" creationId="{76913F6B-5C76-4D11-88C8-8953B4DC54AA}"/>
          </ac:picMkLst>
        </pc:picChg>
        <pc:picChg chg="del">
          <ac:chgData name="Knoph, Douglas (DEC)" userId="a2734112-76df-4f19-b689-891bfd738e0d" providerId="ADAL" clId="{93C1A3AA-1967-46A7-B843-3BC2EFE94BF7}" dt="2025-02-18T16:29:34.130" v="448" actId="478"/>
          <ac:picMkLst>
            <pc:docMk/>
            <pc:sldMk cId="2563425446" sldId="325"/>
            <ac:picMk id="62" creationId="{44D39401-AAF3-494A-BCAF-37E1852FD977}"/>
          </ac:picMkLst>
        </pc:picChg>
        <pc:picChg chg="mod">
          <ac:chgData name="Knoph, Douglas (DEC)" userId="a2734112-76df-4f19-b689-891bfd738e0d" providerId="ADAL" clId="{93C1A3AA-1967-46A7-B843-3BC2EFE94BF7}" dt="2025-02-18T16:31:06.211" v="472" actId="1076"/>
          <ac:picMkLst>
            <pc:docMk/>
            <pc:sldMk cId="2563425446" sldId="325"/>
            <ac:picMk id="63" creationId="{66405ED7-FB41-437A-ACAE-AF6620DAE262}"/>
          </ac:picMkLst>
        </pc:picChg>
        <pc:picChg chg="del">
          <ac:chgData name="Knoph, Douglas (DEC)" userId="a2734112-76df-4f19-b689-891bfd738e0d" providerId="ADAL" clId="{93C1A3AA-1967-46A7-B843-3BC2EFE94BF7}" dt="2025-02-18T16:32:44.405" v="508" actId="478"/>
          <ac:picMkLst>
            <pc:docMk/>
            <pc:sldMk cId="2563425446" sldId="325"/>
            <ac:picMk id="64" creationId="{3698E574-CE0C-4ACF-B281-FDB3D5705164}"/>
          </ac:picMkLst>
        </pc:picChg>
        <pc:picChg chg="del">
          <ac:chgData name="Knoph, Douglas (DEC)" userId="a2734112-76df-4f19-b689-891bfd738e0d" providerId="ADAL" clId="{93C1A3AA-1967-46A7-B843-3BC2EFE94BF7}" dt="2025-02-18T16:31:36.509" v="481" actId="478"/>
          <ac:picMkLst>
            <pc:docMk/>
            <pc:sldMk cId="2563425446" sldId="325"/>
            <ac:picMk id="65" creationId="{671469A1-68A5-4F79-855E-B26AF0AB7606}"/>
          </ac:picMkLst>
        </pc:picChg>
        <pc:picChg chg="mod">
          <ac:chgData name="Knoph, Douglas (DEC)" userId="a2734112-76df-4f19-b689-891bfd738e0d" providerId="ADAL" clId="{93C1A3AA-1967-46A7-B843-3BC2EFE94BF7}" dt="2025-02-18T16:31:04.213" v="471" actId="1076"/>
          <ac:picMkLst>
            <pc:docMk/>
            <pc:sldMk cId="2563425446" sldId="325"/>
            <ac:picMk id="66" creationId="{528EB1CB-AC7E-4D25-9A6D-71364F166615}"/>
          </ac:picMkLst>
        </pc:picChg>
        <pc:picChg chg="mod">
          <ac:chgData name="Knoph, Douglas (DEC)" userId="a2734112-76df-4f19-b689-891bfd738e0d" providerId="ADAL" clId="{93C1A3AA-1967-46A7-B843-3BC2EFE94BF7}" dt="2025-02-18T16:31:11.279" v="476" actId="1076"/>
          <ac:picMkLst>
            <pc:docMk/>
            <pc:sldMk cId="2563425446" sldId="325"/>
            <ac:picMk id="67" creationId="{EAAF925C-4C78-43B7-8413-B8AB17794413}"/>
          </ac:picMkLst>
        </pc:picChg>
        <pc:picChg chg="mod">
          <ac:chgData name="Knoph, Douglas (DEC)" userId="a2734112-76df-4f19-b689-891bfd738e0d" providerId="ADAL" clId="{93C1A3AA-1967-46A7-B843-3BC2EFE94BF7}" dt="2025-02-18T16:32:04.955" v="492" actId="1076"/>
          <ac:picMkLst>
            <pc:docMk/>
            <pc:sldMk cId="2563425446" sldId="325"/>
            <ac:picMk id="68" creationId="{DC11BE04-76BD-4B25-A9B1-C9D9825DB4CB}"/>
          </ac:picMkLst>
        </pc:picChg>
        <pc:picChg chg="mod">
          <ac:chgData name="Knoph, Douglas (DEC)" userId="a2734112-76df-4f19-b689-891bfd738e0d" providerId="ADAL" clId="{93C1A3AA-1967-46A7-B843-3BC2EFE94BF7}" dt="2025-02-18T16:30:30.452" v="465" actId="1076"/>
          <ac:picMkLst>
            <pc:docMk/>
            <pc:sldMk cId="2563425446" sldId="325"/>
            <ac:picMk id="71" creationId="{7EE88911-635E-4042-A621-C702923573BD}"/>
          </ac:picMkLst>
        </pc:picChg>
        <pc:picChg chg="mod">
          <ac:chgData name="Knoph, Douglas (DEC)" userId="a2734112-76df-4f19-b689-891bfd738e0d" providerId="ADAL" clId="{93C1A3AA-1967-46A7-B843-3BC2EFE94BF7}" dt="2025-02-18T16:33:12.143" v="524" actId="1076"/>
          <ac:picMkLst>
            <pc:docMk/>
            <pc:sldMk cId="2563425446" sldId="325"/>
            <ac:picMk id="72" creationId="{C684CDD9-A407-449A-926D-8D16D68AA6B9}"/>
          </ac:picMkLst>
        </pc:picChg>
        <pc:picChg chg="mod">
          <ac:chgData name="Knoph, Douglas (DEC)" userId="a2734112-76df-4f19-b689-891bfd738e0d" providerId="ADAL" clId="{93C1A3AA-1967-46A7-B843-3BC2EFE94BF7}" dt="2025-02-18T16:33:13.883" v="525" actId="1076"/>
          <ac:picMkLst>
            <pc:docMk/>
            <pc:sldMk cId="2563425446" sldId="325"/>
            <ac:picMk id="73" creationId="{FFDD6669-8EB9-4E60-9FEE-A23E293E323B}"/>
          </ac:picMkLst>
        </pc:picChg>
        <pc:picChg chg="mod">
          <ac:chgData name="Knoph, Douglas (DEC)" userId="a2734112-76df-4f19-b689-891bfd738e0d" providerId="ADAL" clId="{93C1A3AA-1967-46A7-B843-3BC2EFE94BF7}" dt="2025-02-18T16:33:18.250" v="527" actId="1076"/>
          <ac:picMkLst>
            <pc:docMk/>
            <pc:sldMk cId="2563425446" sldId="325"/>
            <ac:picMk id="74" creationId="{C382D79A-0F9A-449F-B10F-7798C576DE95}"/>
          </ac:picMkLst>
        </pc:picChg>
        <pc:picChg chg="mod">
          <ac:chgData name="Knoph, Douglas (DEC)" userId="a2734112-76df-4f19-b689-891bfd738e0d" providerId="ADAL" clId="{93C1A3AA-1967-46A7-B843-3BC2EFE94BF7}" dt="2025-02-18T16:33:15.083" v="526" actId="1076"/>
          <ac:picMkLst>
            <pc:docMk/>
            <pc:sldMk cId="2563425446" sldId="325"/>
            <ac:picMk id="76" creationId="{E07E1AC9-35DE-4B43-8BD4-3D94BF6A62CF}"/>
          </ac:picMkLst>
        </pc:picChg>
      </pc:sldChg>
      <pc:sldChg chg="addSp delSp modSp mod modNotesTx">
        <pc:chgData name="Knoph, Douglas (DEC)" userId="a2734112-76df-4f19-b689-891bfd738e0d" providerId="ADAL" clId="{93C1A3AA-1967-46A7-B843-3BC2EFE94BF7}" dt="2025-02-21T16:29:10.790" v="7106" actId="20577"/>
        <pc:sldMkLst>
          <pc:docMk/>
          <pc:sldMk cId="1801229552" sldId="327"/>
        </pc:sldMkLst>
        <pc:spChg chg="mod">
          <ac:chgData name="Knoph, Douglas (DEC)" userId="a2734112-76df-4f19-b689-891bfd738e0d" providerId="ADAL" clId="{93C1A3AA-1967-46A7-B843-3BC2EFE94BF7}" dt="2025-02-18T17:51:58.282" v="924" actId="1037"/>
          <ac:spMkLst>
            <pc:docMk/>
            <pc:sldMk cId="1801229552" sldId="327"/>
            <ac:spMk id="7" creationId="{EABC6D63-19E9-4DDF-B701-844A1444709A}"/>
          </ac:spMkLst>
        </pc:spChg>
        <pc:spChg chg="mod">
          <ac:chgData name="Knoph, Douglas (DEC)" userId="a2734112-76df-4f19-b689-891bfd738e0d" providerId="ADAL" clId="{93C1A3AA-1967-46A7-B843-3BC2EFE94BF7}" dt="2025-02-18T19:41:05.593" v="937" actId="20577"/>
          <ac:spMkLst>
            <pc:docMk/>
            <pc:sldMk cId="1801229552" sldId="327"/>
            <ac:spMk id="11" creationId="{BD0E58F2-596A-4C50-88D6-F009B9A97DCB}"/>
          </ac:spMkLst>
        </pc:spChg>
        <pc:picChg chg="del">
          <ac:chgData name="Knoph, Douglas (DEC)" userId="a2734112-76df-4f19-b689-891bfd738e0d" providerId="ADAL" clId="{93C1A3AA-1967-46A7-B843-3BC2EFE94BF7}" dt="2025-02-18T17:51:27.861" v="908" actId="478"/>
          <ac:picMkLst>
            <pc:docMk/>
            <pc:sldMk cId="1801229552" sldId="327"/>
            <ac:picMk id="6" creationId="{413DD4A0-1443-419A-B770-5C9C7D1EE39D}"/>
          </ac:picMkLst>
        </pc:picChg>
        <pc:picChg chg="mod">
          <ac:chgData name="Knoph, Douglas (DEC)" userId="a2734112-76df-4f19-b689-891bfd738e0d" providerId="ADAL" clId="{93C1A3AA-1967-46A7-B843-3BC2EFE94BF7}" dt="2025-02-18T19:40:19.650" v="926" actId="1076"/>
          <ac:picMkLst>
            <pc:docMk/>
            <pc:sldMk cId="1801229552" sldId="327"/>
            <ac:picMk id="8" creationId="{1545F7FD-AC10-4F79-AA01-482153302DB8}"/>
          </ac:picMkLst>
        </pc:picChg>
        <pc:picChg chg="add mod ord">
          <ac:chgData name="Knoph, Douglas (DEC)" userId="a2734112-76df-4f19-b689-891bfd738e0d" providerId="ADAL" clId="{93C1A3AA-1967-46A7-B843-3BC2EFE94BF7}" dt="2025-02-18T17:51:49.209" v="914" actId="1076"/>
          <ac:picMkLst>
            <pc:docMk/>
            <pc:sldMk cId="1801229552" sldId="327"/>
            <ac:picMk id="13" creationId="{EE584251-8230-F24E-D505-2FA79A3EE4EF}"/>
          </ac:picMkLst>
        </pc:picChg>
      </pc:sldChg>
      <pc:sldChg chg="addSp delSp modSp mod modNotesTx">
        <pc:chgData name="Knoph, Douglas (DEC)" userId="a2734112-76df-4f19-b689-891bfd738e0d" providerId="ADAL" clId="{93C1A3AA-1967-46A7-B843-3BC2EFE94BF7}" dt="2025-02-21T16:18:42.463" v="6511" actId="20577"/>
        <pc:sldMkLst>
          <pc:docMk/>
          <pc:sldMk cId="1020893922" sldId="330"/>
        </pc:sldMkLst>
        <pc:spChg chg="mod">
          <ac:chgData name="Knoph, Douglas (DEC)" userId="a2734112-76df-4f19-b689-891bfd738e0d" providerId="ADAL" clId="{93C1A3AA-1967-46A7-B843-3BC2EFE94BF7}" dt="2025-02-18T17:19:24.493" v="707" actId="1076"/>
          <ac:spMkLst>
            <pc:docMk/>
            <pc:sldMk cId="1020893922" sldId="330"/>
            <ac:spMk id="8" creationId="{74366439-E161-4C97-A401-127F85EE2827}"/>
          </ac:spMkLst>
        </pc:spChg>
        <pc:spChg chg="mod">
          <ac:chgData name="Knoph, Douglas (DEC)" userId="a2734112-76df-4f19-b689-891bfd738e0d" providerId="ADAL" clId="{93C1A3AA-1967-46A7-B843-3BC2EFE94BF7}" dt="2025-02-18T17:13:41.914" v="695" actId="1035"/>
          <ac:spMkLst>
            <pc:docMk/>
            <pc:sldMk cId="1020893922" sldId="330"/>
            <ac:spMk id="18" creationId="{73EE3DB1-DBF6-4C54-B120-8E99401D34B9}"/>
          </ac:spMkLst>
        </pc:spChg>
        <pc:spChg chg="mod">
          <ac:chgData name="Knoph, Douglas (DEC)" userId="a2734112-76df-4f19-b689-891bfd738e0d" providerId="ADAL" clId="{93C1A3AA-1967-46A7-B843-3BC2EFE94BF7}" dt="2025-02-18T17:19:21.290" v="706" actId="1076"/>
          <ac:spMkLst>
            <pc:docMk/>
            <pc:sldMk cId="1020893922" sldId="330"/>
            <ac:spMk id="19" creationId="{CF428602-5F65-43E7-B1AB-F8BBCC7DBC42}"/>
          </ac:spMkLst>
        </pc:spChg>
        <pc:spChg chg="mod">
          <ac:chgData name="Knoph, Douglas (DEC)" userId="a2734112-76df-4f19-b689-891bfd738e0d" providerId="ADAL" clId="{93C1A3AA-1967-46A7-B843-3BC2EFE94BF7}" dt="2025-02-18T17:19:49.052" v="721" actId="1037"/>
          <ac:spMkLst>
            <pc:docMk/>
            <pc:sldMk cId="1020893922" sldId="330"/>
            <ac:spMk id="20" creationId="{7472577E-CA64-43CF-81D5-3C95457AFC7F}"/>
          </ac:spMkLst>
        </pc:spChg>
        <pc:spChg chg="mod">
          <ac:chgData name="Knoph, Douglas (DEC)" userId="a2734112-76df-4f19-b689-891bfd738e0d" providerId="ADAL" clId="{93C1A3AA-1967-46A7-B843-3BC2EFE94BF7}" dt="2025-02-18T17:19:54.786" v="722" actId="1076"/>
          <ac:spMkLst>
            <pc:docMk/>
            <pc:sldMk cId="1020893922" sldId="330"/>
            <ac:spMk id="21" creationId="{D9A90BCD-1B14-4632-BE57-F925A1292FDB}"/>
          </ac:spMkLst>
        </pc:spChg>
        <pc:spChg chg="mod">
          <ac:chgData name="Knoph, Douglas (DEC)" userId="a2734112-76df-4f19-b689-891bfd738e0d" providerId="ADAL" clId="{93C1A3AA-1967-46A7-B843-3BC2EFE94BF7}" dt="2025-02-18T17:19:16.679" v="705" actId="1076"/>
          <ac:spMkLst>
            <pc:docMk/>
            <pc:sldMk cId="1020893922" sldId="330"/>
            <ac:spMk id="22" creationId="{EDE3161B-43CF-451C-B185-EB0E5A0A8D34}"/>
          </ac:spMkLst>
        </pc:spChg>
        <pc:picChg chg="del mod">
          <ac:chgData name="Knoph, Douglas (DEC)" userId="a2734112-76df-4f19-b689-891bfd738e0d" providerId="ADAL" clId="{93C1A3AA-1967-46A7-B843-3BC2EFE94BF7}" dt="2025-02-18T17:13:30.018" v="685" actId="478"/>
          <ac:picMkLst>
            <pc:docMk/>
            <pc:sldMk cId="1020893922" sldId="330"/>
            <ac:picMk id="6" creationId="{81639729-DE8A-4BDC-A23D-B14DB8D6C074}"/>
          </ac:picMkLst>
        </pc:picChg>
        <pc:picChg chg="del">
          <ac:chgData name="Knoph, Douglas (DEC)" userId="a2734112-76df-4f19-b689-891bfd738e0d" providerId="ADAL" clId="{93C1A3AA-1967-46A7-B843-3BC2EFE94BF7}" dt="2025-02-18T17:18:54.611" v="700" actId="478"/>
          <ac:picMkLst>
            <pc:docMk/>
            <pc:sldMk cId="1020893922" sldId="330"/>
            <ac:picMk id="7" creationId="{74C6FCAE-EBC1-498D-AB55-3C4AB16DFB9C}"/>
          </ac:picMkLst>
        </pc:picChg>
        <pc:picChg chg="add mod ord">
          <ac:chgData name="Knoph, Douglas (DEC)" userId="a2734112-76df-4f19-b689-891bfd738e0d" providerId="ADAL" clId="{93C1A3AA-1967-46A7-B843-3BC2EFE94BF7}" dt="2025-02-18T17:13:34.563" v="686" actId="1076"/>
          <ac:picMkLst>
            <pc:docMk/>
            <pc:sldMk cId="1020893922" sldId="330"/>
            <ac:picMk id="9" creationId="{D27F47DC-728C-7404-04B5-8802B0D32446}"/>
          </ac:picMkLst>
        </pc:picChg>
        <pc:picChg chg="add mod ord">
          <ac:chgData name="Knoph, Douglas (DEC)" userId="a2734112-76df-4f19-b689-891bfd738e0d" providerId="ADAL" clId="{93C1A3AA-1967-46A7-B843-3BC2EFE94BF7}" dt="2025-02-18T17:19:11.314" v="704" actId="1076"/>
          <ac:picMkLst>
            <pc:docMk/>
            <pc:sldMk cId="1020893922" sldId="330"/>
            <ac:picMk id="11" creationId="{543C36F5-3D70-8FEC-7607-6FDE64A8ADCA}"/>
          </ac:picMkLst>
        </pc:picChg>
      </pc:sldChg>
      <pc:sldChg chg="addSp delSp modSp mod delAnim modAnim modNotesTx">
        <pc:chgData name="Knoph, Douglas (DEC)" userId="a2734112-76df-4f19-b689-891bfd738e0d" providerId="ADAL" clId="{93C1A3AA-1967-46A7-B843-3BC2EFE94BF7}" dt="2025-02-21T16:35:53.999" v="7182" actId="20577"/>
        <pc:sldMkLst>
          <pc:docMk/>
          <pc:sldMk cId="4281760915" sldId="331"/>
        </pc:sldMkLst>
        <pc:spChg chg="mod">
          <ac:chgData name="Knoph, Douglas (DEC)" userId="a2734112-76df-4f19-b689-891bfd738e0d" providerId="ADAL" clId="{93C1A3AA-1967-46A7-B843-3BC2EFE94BF7}" dt="2025-02-18T17:50:09.428" v="902" actId="20577"/>
          <ac:spMkLst>
            <pc:docMk/>
            <pc:sldMk cId="4281760915" sldId="331"/>
            <ac:spMk id="11" creationId="{78F57321-DF23-4598-A81E-E8AE69A34A85}"/>
          </ac:spMkLst>
        </pc:spChg>
        <pc:spChg chg="mod">
          <ac:chgData name="Knoph, Douglas (DEC)" userId="a2734112-76df-4f19-b689-891bfd738e0d" providerId="ADAL" clId="{93C1A3AA-1967-46A7-B843-3BC2EFE94BF7}" dt="2025-02-18T17:38:57.418" v="875" actId="14100"/>
          <ac:spMkLst>
            <pc:docMk/>
            <pc:sldMk cId="4281760915" sldId="331"/>
            <ac:spMk id="16" creationId="{8EE93FA4-AF62-4917-95A3-3EED1151C7B9}"/>
          </ac:spMkLst>
        </pc:spChg>
        <pc:spChg chg="mod">
          <ac:chgData name="Knoph, Douglas (DEC)" userId="a2734112-76df-4f19-b689-891bfd738e0d" providerId="ADAL" clId="{93C1A3AA-1967-46A7-B843-3BC2EFE94BF7}" dt="2025-02-18T17:47:43.152" v="893" actId="14100"/>
          <ac:spMkLst>
            <pc:docMk/>
            <pc:sldMk cId="4281760915" sldId="331"/>
            <ac:spMk id="17" creationId="{14A3F327-FE83-4AB7-9323-BE4E3C9E9518}"/>
          </ac:spMkLst>
        </pc:spChg>
        <pc:picChg chg="add mod ord">
          <ac:chgData name="Knoph, Douglas (DEC)" userId="a2734112-76df-4f19-b689-891bfd738e0d" providerId="ADAL" clId="{93C1A3AA-1967-46A7-B843-3BC2EFE94BF7}" dt="2025-02-18T17:31:36.012" v="862" actId="167"/>
          <ac:picMkLst>
            <pc:docMk/>
            <pc:sldMk cId="4281760915" sldId="331"/>
            <ac:picMk id="6" creationId="{AF06C0FA-62F9-3C26-5F99-612C29881C24}"/>
          </ac:picMkLst>
        </pc:picChg>
        <pc:picChg chg="add mod ord">
          <ac:chgData name="Knoph, Douglas (DEC)" userId="a2734112-76df-4f19-b689-891bfd738e0d" providerId="ADAL" clId="{93C1A3AA-1967-46A7-B843-3BC2EFE94BF7}" dt="2025-02-18T17:38:49.417" v="872" actId="1076"/>
          <ac:picMkLst>
            <pc:docMk/>
            <pc:sldMk cId="4281760915" sldId="331"/>
            <ac:picMk id="8" creationId="{40647AC0-66DF-59FA-9AD2-433C0608672F}"/>
          </ac:picMkLst>
        </pc:picChg>
        <pc:picChg chg="del">
          <ac:chgData name="Knoph, Douglas (DEC)" userId="a2734112-76df-4f19-b689-891bfd738e0d" providerId="ADAL" clId="{93C1A3AA-1967-46A7-B843-3BC2EFE94BF7}" dt="2025-02-18T17:47:30.155" v="888" actId="478"/>
          <ac:picMkLst>
            <pc:docMk/>
            <pc:sldMk cId="4281760915" sldId="331"/>
            <ac:picMk id="9" creationId="{AD2848FC-5B7B-4CA1-9C50-DE0888D66D3F}"/>
          </ac:picMkLst>
        </pc:picChg>
        <pc:picChg chg="del">
          <ac:chgData name="Knoph, Douglas (DEC)" userId="a2734112-76df-4f19-b689-891bfd738e0d" providerId="ADAL" clId="{93C1A3AA-1967-46A7-B843-3BC2EFE94BF7}" dt="2025-02-18T17:38:41.238" v="870" actId="478"/>
          <ac:picMkLst>
            <pc:docMk/>
            <pc:sldMk cId="4281760915" sldId="331"/>
            <ac:picMk id="10" creationId="{FA9CC04C-F17E-47BC-A6C9-B2E458E3568B}"/>
          </ac:picMkLst>
        </pc:picChg>
        <pc:picChg chg="add mod ord">
          <ac:chgData name="Knoph, Douglas (DEC)" userId="a2734112-76df-4f19-b689-891bfd738e0d" providerId="ADAL" clId="{93C1A3AA-1967-46A7-B843-3BC2EFE94BF7}" dt="2025-02-18T17:47:38.737" v="891" actId="1076"/>
          <ac:picMkLst>
            <pc:docMk/>
            <pc:sldMk cId="4281760915" sldId="331"/>
            <ac:picMk id="13" creationId="{3C2ED672-8BCB-BD97-0118-AF6CD73B2E0F}"/>
          </ac:picMkLst>
        </pc:picChg>
        <pc:picChg chg="mod">
          <ac:chgData name="Knoph, Douglas (DEC)" userId="a2734112-76df-4f19-b689-891bfd738e0d" providerId="ADAL" clId="{93C1A3AA-1967-46A7-B843-3BC2EFE94BF7}" dt="2025-02-18T17:50:14.192" v="903" actId="1076"/>
          <ac:picMkLst>
            <pc:docMk/>
            <pc:sldMk cId="4281760915" sldId="331"/>
            <ac:picMk id="23" creationId="{53A298A2-8D5E-4068-A9F0-5E3115487BEC}"/>
          </ac:picMkLst>
        </pc:picChg>
        <pc:picChg chg="del">
          <ac:chgData name="Knoph, Douglas (DEC)" userId="a2734112-76df-4f19-b689-891bfd738e0d" providerId="ADAL" clId="{93C1A3AA-1967-46A7-B843-3BC2EFE94BF7}" dt="2025-02-18T17:31:29.864" v="860" actId="478"/>
          <ac:picMkLst>
            <pc:docMk/>
            <pc:sldMk cId="4281760915" sldId="331"/>
            <ac:picMk id="24" creationId="{94BAD793-5084-4324-9A50-870F40FED9FF}"/>
          </ac:picMkLst>
        </pc:picChg>
      </pc:sldChg>
      <pc:sldChg chg="modSp mod modNotesTx">
        <pc:chgData name="Knoph, Douglas (DEC)" userId="a2734112-76df-4f19-b689-891bfd738e0d" providerId="ADAL" clId="{93C1A3AA-1967-46A7-B843-3BC2EFE94BF7}" dt="2025-02-21T16:28:28.352" v="7057" actId="20577"/>
        <pc:sldMkLst>
          <pc:docMk/>
          <pc:sldMk cId="287534147" sldId="332"/>
        </pc:sldMkLst>
        <pc:spChg chg="mod">
          <ac:chgData name="Knoph, Douglas (DEC)" userId="a2734112-76df-4f19-b689-891bfd738e0d" providerId="ADAL" clId="{93C1A3AA-1967-46A7-B843-3BC2EFE94BF7}" dt="2025-02-21T16:20:20.351" v="6533" actId="20577"/>
          <ac:spMkLst>
            <pc:docMk/>
            <pc:sldMk cId="287534147" sldId="332"/>
            <ac:spMk id="12" creationId="{CB93AD35-9D23-4F79-8049-AF5C141EE352}"/>
          </ac:spMkLst>
        </pc:spChg>
      </pc:sldChg>
      <pc:sldChg chg="del modNotesTx">
        <pc:chgData name="Knoph, Douglas (DEC)" userId="a2734112-76df-4f19-b689-891bfd738e0d" providerId="ADAL" clId="{93C1A3AA-1967-46A7-B843-3BC2EFE94BF7}" dt="2025-02-21T16:40:15.774" v="7314" actId="47"/>
        <pc:sldMkLst>
          <pc:docMk/>
          <pc:sldMk cId="70404749" sldId="335"/>
        </pc:sldMkLst>
      </pc:sldChg>
      <pc:sldChg chg="modNotesTx">
        <pc:chgData name="Knoph, Douglas (DEC)" userId="a2734112-76df-4f19-b689-891bfd738e0d" providerId="ADAL" clId="{93C1A3AA-1967-46A7-B843-3BC2EFE94BF7}" dt="2025-02-24T16:10:07.477" v="8826" actId="20577"/>
        <pc:sldMkLst>
          <pc:docMk/>
          <pc:sldMk cId="1132943650" sldId="336"/>
        </pc:sldMkLst>
      </pc:sldChg>
      <pc:sldChg chg="addSp modSp mod modAnim modNotesTx">
        <pc:chgData name="Knoph, Douglas (DEC)" userId="a2734112-76df-4f19-b689-891bfd738e0d" providerId="ADAL" clId="{93C1A3AA-1967-46A7-B843-3BC2EFE94BF7}" dt="2025-02-21T16:29:46.896" v="7172" actId="20577"/>
        <pc:sldMkLst>
          <pc:docMk/>
          <pc:sldMk cId="4077103633" sldId="337"/>
        </pc:sldMkLst>
        <pc:spChg chg="mod">
          <ac:chgData name="Knoph, Douglas (DEC)" userId="a2734112-76df-4f19-b689-891bfd738e0d" providerId="ADAL" clId="{93C1A3AA-1967-46A7-B843-3BC2EFE94BF7}" dt="2025-02-18T19:57:19.545" v="986" actId="1076"/>
          <ac:spMkLst>
            <pc:docMk/>
            <pc:sldMk cId="4077103633" sldId="337"/>
            <ac:spMk id="13" creationId="{27C5EC02-E34B-40A2-8177-8797E3E341E1}"/>
          </ac:spMkLst>
        </pc:spChg>
        <pc:spChg chg="mod">
          <ac:chgData name="Knoph, Douglas (DEC)" userId="a2734112-76df-4f19-b689-891bfd738e0d" providerId="ADAL" clId="{93C1A3AA-1967-46A7-B843-3BC2EFE94BF7}" dt="2025-02-18T19:57:24.780" v="988" actId="1076"/>
          <ac:spMkLst>
            <pc:docMk/>
            <pc:sldMk cId="4077103633" sldId="337"/>
            <ac:spMk id="14" creationId="{4DF7ED91-B400-4306-B2CA-230D6A916FD3}"/>
          </ac:spMkLst>
        </pc:spChg>
        <pc:spChg chg="mod ord">
          <ac:chgData name="Knoph, Douglas (DEC)" userId="a2734112-76df-4f19-b689-891bfd738e0d" providerId="ADAL" clId="{93C1A3AA-1967-46A7-B843-3BC2EFE94BF7}" dt="2025-02-18T19:54:53.655" v="964" actId="171"/>
          <ac:spMkLst>
            <pc:docMk/>
            <pc:sldMk cId="4077103633" sldId="337"/>
            <ac:spMk id="21" creationId="{D3A898B0-69C0-4BF7-96E0-13A7AC2237BF}"/>
          </ac:spMkLst>
        </pc:spChg>
        <pc:spChg chg="mod">
          <ac:chgData name="Knoph, Douglas (DEC)" userId="a2734112-76df-4f19-b689-891bfd738e0d" providerId="ADAL" clId="{93C1A3AA-1967-46A7-B843-3BC2EFE94BF7}" dt="2025-02-18T19:57:09.289" v="983" actId="1076"/>
          <ac:spMkLst>
            <pc:docMk/>
            <pc:sldMk cId="4077103633" sldId="337"/>
            <ac:spMk id="28" creationId="{BAD93B0D-57ED-4112-9CCE-8BA5A917BE8F}"/>
          </ac:spMkLst>
        </pc:spChg>
        <pc:spChg chg="mod">
          <ac:chgData name="Knoph, Douglas (DEC)" userId="a2734112-76df-4f19-b689-891bfd738e0d" providerId="ADAL" clId="{93C1A3AA-1967-46A7-B843-3BC2EFE94BF7}" dt="2025-02-18T19:57:06.602" v="982" actId="1076"/>
          <ac:spMkLst>
            <pc:docMk/>
            <pc:sldMk cId="4077103633" sldId="337"/>
            <ac:spMk id="30" creationId="{C26C1132-B2C8-4B92-B840-A009B737D3EF}"/>
          </ac:spMkLst>
        </pc:spChg>
        <pc:spChg chg="mod ord">
          <ac:chgData name="Knoph, Douglas (DEC)" userId="a2734112-76df-4f19-b689-891bfd738e0d" providerId="ADAL" clId="{93C1A3AA-1967-46A7-B843-3BC2EFE94BF7}" dt="2025-02-18T20:00:25.522" v="1009" actId="1076"/>
          <ac:spMkLst>
            <pc:docMk/>
            <pc:sldMk cId="4077103633" sldId="337"/>
            <ac:spMk id="36" creationId="{241F6213-6BFD-4308-8865-D35D9267578E}"/>
          </ac:spMkLst>
        </pc:spChg>
        <pc:grpChg chg="ord">
          <ac:chgData name="Knoph, Douglas (DEC)" userId="a2734112-76df-4f19-b689-891bfd738e0d" providerId="ADAL" clId="{93C1A3AA-1967-46A7-B843-3BC2EFE94BF7}" dt="2025-02-18T19:57:50.021" v="991" actId="167"/>
          <ac:grpSpMkLst>
            <pc:docMk/>
            <pc:sldMk cId="4077103633" sldId="337"/>
            <ac:grpSpMk id="2" creationId="{099B2B29-4AF5-461A-B8CB-25333E92022C}"/>
          </ac:grpSpMkLst>
        </pc:grpChg>
        <pc:picChg chg="add mod ord">
          <ac:chgData name="Knoph, Douglas (DEC)" userId="a2734112-76df-4f19-b689-891bfd738e0d" providerId="ADAL" clId="{93C1A3AA-1967-46A7-B843-3BC2EFE94BF7}" dt="2025-02-18T20:00:17.279" v="1006" actId="14100"/>
          <ac:picMkLst>
            <pc:docMk/>
            <pc:sldMk cId="4077103633" sldId="337"/>
            <ac:picMk id="9" creationId="{351DF420-A2D1-8307-D214-E59FCF3E7328}"/>
          </ac:picMkLst>
        </pc:picChg>
        <pc:picChg chg="mod ord">
          <ac:chgData name="Knoph, Douglas (DEC)" userId="a2734112-76df-4f19-b689-891bfd738e0d" providerId="ADAL" clId="{93C1A3AA-1967-46A7-B843-3BC2EFE94BF7}" dt="2025-02-18T19:58:35.100" v="994" actId="1076"/>
          <ac:picMkLst>
            <pc:docMk/>
            <pc:sldMk cId="4077103633" sldId="337"/>
            <ac:picMk id="11" creationId="{786AE0D0-8402-488F-AAF0-8D3723FAD1B4}"/>
          </ac:picMkLst>
        </pc:picChg>
        <pc:picChg chg="mod ord">
          <ac:chgData name="Knoph, Douglas (DEC)" userId="a2734112-76df-4f19-b689-891bfd738e0d" providerId="ADAL" clId="{93C1A3AA-1967-46A7-B843-3BC2EFE94BF7}" dt="2025-02-18T19:56:16.299" v="975" actId="1076"/>
          <ac:picMkLst>
            <pc:docMk/>
            <pc:sldMk cId="4077103633" sldId="337"/>
            <ac:picMk id="12" creationId="{F83706AB-F77B-48FC-886C-E29FC41EB714}"/>
          </ac:picMkLst>
        </pc:picChg>
        <pc:picChg chg="mod ord">
          <ac:chgData name="Knoph, Douglas (DEC)" userId="a2734112-76df-4f19-b689-891bfd738e0d" providerId="ADAL" clId="{93C1A3AA-1967-46A7-B843-3BC2EFE94BF7}" dt="2025-02-18T19:56:56.671" v="978" actId="167"/>
          <ac:picMkLst>
            <pc:docMk/>
            <pc:sldMk cId="4077103633" sldId="337"/>
            <ac:picMk id="27" creationId="{8C01139F-6FF2-4FC5-807F-53D6077ED57B}"/>
          </ac:picMkLst>
        </pc:picChg>
        <pc:picChg chg="mod ord">
          <ac:chgData name="Knoph, Douglas (DEC)" userId="a2734112-76df-4f19-b689-891bfd738e0d" providerId="ADAL" clId="{93C1A3AA-1967-46A7-B843-3BC2EFE94BF7}" dt="2025-02-18T19:57:53.048" v="992" actId="167"/>
          <ac:picMkLst>
            <pc:docMk/>
            <pc:sldMk cId="4077103633" sldId="337"/>
            <ac:picMk id="33" creationId="{DA57E868-2118-4122-B44C-D1639BDB45B3}"/>
          </ac:picMkLst>
        </pc:picChg>
        <pc:picChg chg="mod ord">
          <ac:chgData name="Knoph, Douglas (DEC)" userId="a2734112-76df-4f19-b689-891bfd738e0d" providerId="ADAL" clId="{93C1A3AA-1967-46A7-B843-3BC2EFE94BF7}" dt="2025-02-18T19:57:11.567" v="984" actId="167"/>
          <ac:picMkLst>
            <pc:docMk/>
            <pc:sldMk cId="4077103633" sldId="337"/>
            <ac:picMk id="35" creationId="{B260F665-A504-4661-918F-6CE8F5011656}"/>
          </ac:picMkLst>
        </pc:picChg>
        <pc:cxnChg chg="mod">
          <ac:chgData name="Knoph, Douglas (DEC)" userId="a2734112-76df-4f19-b689-891bfd738e0d" providerId="ADAL" clId="{93C1A3AA-1967-46A7-B843-3BC2EFE94BF7}" dt="2025-02-18T19:57:16.321" v="985" actId="1076"/>
          <ac:cxnSpMkLst>
            <pc:docMk/>
            <pc:sldMk cId="4077103633" sldId="337"/>
            <ac:cxnSpMk id="15" creationId="{A9FB9725-77EC-4701-BF97-37C94EA3CA85}"/>
          </ac:cxnSpMkLst>
        </pc:cxnChg>
        <pc:cxnChg chg="mod">
          <ac:chgData name="Knoph, Douglas (DEC)" userId="a2734112-76df-4f19-b689-891bfd738e0d" providerId="ADAL" clId="{93C1A3AA-1967-46A7-B843-3BC2EFE94BF7}" dt="2025-02-18T19:57:21.972" v="987" actId="1076"/>
          <ac:cxnSpMkLst>
            <pc:docMk/>
            <pc:sldMk cId="4077103633" sldId="337"/>
            <ac:cxnSpMk id="18" creationId="{AF2F6AC3-F5E0-453E-BCD8-A46DE6B209B1}"/>
          </ac:cxnSpMkLst>
        </pc:cxnChg>
        <pc:cxnChg chg="mod ord">
          <ac:chgData name="Knoph, Douglas (DEC)" userId="a2734112-76df-4f19-b689-891bfd738e0d" providerId="ADAL" clId="{93C1A3AA-1967-46A7-B843-3BC2EFE94BF7}" dt="2025-02-18T19:57:31.155" v="989" actId="14100"/>
          <ac:cxnSpMkLst>
            <pc:docMk/>
            <pc:sldMk cId="4077103633" sldId="337"/>
            <ac:cxnSpMk id="22" creationId="{58ADD8B9-0DAF-4786-ADB1-9F8DDC211D31}"/>
          </ac:cxnSpMkLst>
        </pc:cxnChg>
        <pc:cxnChg chg="mod">
          <ac:chgData name="Knoph, Douglas (DEC)" userId="a2734112-76df-4f19-b689-891bfd738e0d" providerId="ADAL" clId="{93C1A3AA-1967-46A7-B843-3BC2EFE94BF7}" dt="2025-02-18T19:57:02.090" v="980" actId="1076"/>
          <ac:cxnSpMkLst>
            <pc:docMk/>
            <pc:sldMk cId="4077103633" sldId="337"/>
            <ac:cxnSpMk id="29" creationId="{F93EE18E-42E1-4390-90A9-784B909FA957}"/>
          </ac:cxnSpMkLst>
        </pc:cxnChg>
        <pc:cxnChg chg="mod">
          <ac:chgData name="Knoph, Douglas (DEC)" userId="a2734112-76df-4f19-b689-891bfd738e0d" providerId="ADAL" clId="{93C1A3AA-1967-46A7-B843-3BC2EFE94BF7}" dt="2025-02-18T19:57:03.596" v="981" actId="1076"/>
          <ac:cxnSpMkLst>
            <pc:docMk/>
            <pc:sldMk cId="4077103633" sldId="337"/>
            <ac:cxnSpMk id="31" creationId="{10B64082-34FE-4126-ADA4-1F0E6A3A0FC7}"/>
          </ac:cxnSpMkLst>
        </pc:cxnChg>
      </pc:sldChg>
      <pc:sldChg chg="addSp delSp modSp mod modNotesTx">
        <pc:chgData name="Knoph, Douglas (DEC)" userId="a2734112-76df-4f19-b689-891bfd738e0d" providerId="ADAL" clId="{93C1A3AA-1967-46A7-B843-3BC2EFE94BF7}" dt="2025-02-19T17:16:13.197" v="3811" actId="20577"/>
        <pc:sldMkLst>
          <pc:docMk/>
          <pc:sldMk cId="3803102091" sldId="338"/>
        </pc:sldMkLst>
        <pc:spChg chg="mod">
          <ac:chgData name="Knoph, Douglas (DEC)" userId="a2734112-76df-4f19-b689-891bfd738e0d" providerId="ADAL" clId="{93C1A3AA-1967-46A7-B843-3BC2EFE94BF7}" dt="2025-02-14T19:36:40.808" v="397" actId="20577"/>
          <ac:spMkLst>
            <pc:docMk/>
            <pc:sldMk cId="3803102091" sldId="338"/>
            <ac:spMk id="7" creationId="{6D6E4710-F56F-4E17-AF66-A6DEB0ECCB5B}"/>
          </ac:spMkLst>
        </pc:spChg>
        <pc:picChg chg="add del mod">
          <ac:chgData name="Knoph, Douglas (DEC)" userId="a2734112-76df-4f19-b689-891bfd738e0d" providerId="ADAL" clId="{93C1A3AA-1967-46A7-B843-3BC2EFE94BF7}" dt="2025-02-14T20:16:31.593" v="442" actId="478"/>
          <ac:picMkLst>
            <pc:docMk/>
            <pc:sldMk cId="3803102091" sldId="338"/>
            <ac:picMk id="16" creationId="{F7CC12B3-F067-2879-20F2-CC06C9D4E94D}"/>
          </ac:picMkLst>
        </pc:picChg>
      </pc:sldChg>
      <pc:sldChg chg="addSp delSp modSp mod modNotesTx">
        <pc:chgData name="Knoph, Douglas (DEC)" userId="a2734112-76df-4f19-b689-891bfd738e0d" providerId="ADAL" clId="{93C1A3AA-1967-46A7-B843-3BC2EFE94BF7}" dt="2025-02-19T17:03:23.627" v="1933" actId="20577"/>
        <pc:sldMkLst>
          <pc:docMk/>
          <pc:sldMk cId="2622207893" sldId="339"/>
        </pc:sldMkLst>
        <pc:spChg chg="add mod">
          <ac:chgData name="Knoph, Douglas (DEC)" userId="a2734112-76df-4f19-b689-891bfd738e0d" providerId="ADAL" clId="{93C1A3AA-1967-46A7-B843-3BC2EFE94BF7}" dt="2025-02-14T17:39:19.357" v="176" actId="20577"/>
          <ac:spMkLst>
            <pc:docMk/>
            <pc:sldMk cId="2622207893" sldId="339"/>
            <ac:spMk id="6" creationId="{54A39237-1EE9-0850-E17A-7948E2023C74}"/>
          </ac:spMkLst>
        </pc:spChg>
        <pc:spChg chg="del mod">
          <ac:chgData name="Knoph, Douglas (DEC)" userId="a2734112-76df-4f19-b689-891bfd738e0d" providerId="ADAL" clId="{93C1A3AA-1967-46A7-B843-3BC2EFE94BF7}" dt="2025-02-14T17:38:54.458" v="165" actId="478"/>
          <ac:spMkLst>
            <pc:docMk/>
            <pc:sldMk cId="2622207893" sldId="339"/>
            <ac:spMk id="8" creationId="{FA8F7105-CE5A-40DE-923F-CFFE6097C179}"/>
          </ac:spMkLst>
        </pc:spChg>
        <pc:picChg chg="add mod modCrop">
          <ac:chgData name="Knoph, Douglas (DEC)" userId="a2734112-76df-4f19-b689-891bfd738e0d" providerId="ADAL" clId="{93C1A3AA-1967-46A7-B843-3BC2EFE94BF7}" dt="2025-02-14T17:42:36.580" v="184" actId="1076"/>
          <ac:picMkLst>
            <pc:docMk/>
            <pc:sldMk cId="2622207893" sldId="339"/>
            <ac:picMk id="9" creationId="{77A51DDD-0B97-3045-8BB2-C0A0E7C0F002}"/>
          </ac:picMkLst>
        </pc:picChg>
        <pc:picChg chg="del">
          <ac:chgData name="Knoph, Douglas (DEC)" userId="a2734112-76df-4f19-b689-891bfd738e0d" providerId="ADAL" clId="{93C1A3AA-1967-46A7-B843-3BC2EFE94BF7}" dt="2025-02-14T17:42:15.482" v="177" actId="478"/>
          <ac:picMkLst>
            <pc:docMk/>
            <pc:sldMk cId="2622207893" sldId="339"/>
            <ac:picMk id="14" creationId="{9653BF67-7866-44ED-AF7B-9EB431E0FA97}"/>
          </ac:picMkLst>
        </pc:picChg>
      </pc:sldChg>
      <pc:sldChg chg="modNotesTx">
        <pc:chgData name="Knoph, Douglas (DEC)" userId="a2734112-76df-4f19-b689-891bfd738e0d" providerId="ADAL" clId="{93C1A3AA-1967-46A7-B843-3BC2EFE94BF7}" dt="2025-02-24T16:12:48.353" v="9241" actId="20577"/>
        <pc:sldMkLst>
          <pc:docMk/>
          <pc:sldMk cId="1165859774" sldId="340"/>
        </pc:sldMkLst>
      </pc:sldChg>
      <pc:sldChg chg="addSp delSp modSp mod modNotesTx">
        <pc:chgData name="Knoph, Douglas (DEC)" userId="a2734112-76df-4f19-b689-891bfd738e0d" providerId="ADAL" clId="{93C1A3AA-1967-46A7-B843-3BC2EFE94BF7}" dt="2025-02-19T17:09:50.388" v="2944" actId="20577"/>
        <pc:sldMkLst>
          <pc:docMk/>
          <pc:sldMk cId="845050270" sldId="341"/>
        </pc:sldMkLst>
        <pc:spChg chg="mod">
          <ac:chgData name="Knoph, Douglas (DEC)" userId="a2734112-76df-4f19-b689-891bfd738e0d" providerId="ADAL" clId="{93C1A3AA-1967-46A7-B843-3BC2EFE94BF7}" dt="2025-02-14T18:40:05.556" v="278" actId="1076"/>
          <ac:spMkLst>
            <pc:docMk/>
            <pc:sldMk cId="845050270" sldId="341"/>
            <ac:spMk id="11" creationId="{BAF4FC46-626D-4EAD-B43E-7E6FE14A1E31}"/>
          </ac:spMkLst>
        </pc:spChg>
        <pc:spChg chg="mod">
          <ac:chgData name="Knoph, Douglas (DEC)" userId="a2734112-76df-4f19-b689-891bfd738e0d" providerId="ADAL" clId="{93C1A3AA-1967-46A7-B843-3BC2EFE94BF7}" dt="2025-02-14T19:00:27.534" v="294" actId="1076"/>
          <ac:spMkLst>
            <pc:docMk/>
            <pc:sldMk cId="845050270" sldId="341"/>
            <ac:spMk id="15" creationId="{E5C16846-D80A-4887-95D5-8CB7D6F0E0DD}"/>
          </ac:spMkLst>
        </pc:spChg>
        <pc:spChg chg="mod">
          <ac:chgData name="Knoph, Douglas (DEC)" userId="a2734112-76df-4f19-b689-891bfd738e0d" providerId="ADAL" clId="{93C1A3AA-1967-46A7-B843-3BC2EFE94BF7}" dt="2025-02-14T19:00:37.239" v="297" actId="1076"/>
          <ac:spMkLst>
            <pc:docMk/>
            <pc:sldMk cId="845050270" sldId="341"/>
            <ac:spMk id="16" creationId="{E68FFA84-52BE-46C4-A320-4FB1CCD192F5}"/>
          </ac:spMkLst>
        </pc:spChg>
        <pc:spChg chg="mod">
          <ac:chgData name="Knoph, Douglas (DEC)" userId="a2734112-76df-4f19-b689-891bfd738e0d" providerId="ADAL" clId="{93C1A3AA-1967-46A7-B843-3BC2EFE94BF7}" dt="2025-02-14T19:00:19.377" v="291" actId="1076"/>
          <ac:spMkLst>
            <pc:docMk/>
            <pc:sldMk cId="845050270" sldId="341"/>
            <ac:spMk id="21" creationId="{67DFF475-3E1C-410A-BE90-305FCABFBD48}"/>
          </ac:spMkLst>
        </pc:spChg>
        <pc:grpChg chg="del">
          <ac:chgData name="Knoph, Douglas (DEC)" userId="a2734112-76df-4f19-b689-891bfd738e0d" providerId="ADAL" clId="{93C1A3AA-1967-46A7-B843-3BC2EFE94BF7}" dt="2025-02-14T18:59:44.144" v="280" actId="478"/>
          <ac:grpSpMkLst>
            <pc:docMk/>
            <pc:sldMk cId="845050270" sldId="341"/>
            <ac:grpSpMk id="2" creationId="{80661D0F-33E9-43A6-8003-5392322067AA}"/>
          </ac:grpSpMkLst>
        </pc:grpChg>
        <pc:picChg chg="del">
          <ac:chgData name="Knoph, Douglas (DEC)" userId="a2734112-76df-4f19-b689-891bfd738e0d" providerId="ADAL" clId="{93C1A3AA-1967-46A7-B843-3BC2EFE94BF7}" dt="2025-02-14T18:59:41.760" v="279" actId="478"/>
          <ac:picMkLst>
            <pc:docMk/>
            <pc:sldMk cId="845050270" sldId="341"/>
            <ac:picMk id="6" creationId="{BEAF9ED0-AD1B-4A77-B651-61216F3183AA}"/>
          </ac:picMkLst>
        </pc:picChg>
        <pc:picChg chg="add mod ord">
          <ac:chgData name="Knoph, Douglas (DEC)" userId="a2734112-76df-4f19-b689-891bfd738e0d" providerId="ADAL" clId="{93C1A3AA-1967-46A7-B843-3BC2EFE94BF7}" dt="2025-02-14T19:00:16.433" v="290" actId="1076"/>
          <ac:picMkLst>
            <pc:docMk/>
            <pc:sldMk cId="845050270" sldId="341"/>
            <ac:picMk id="8" creationId="{85746F1E-6CDA-78E9-4622-7DDABE1CAECE}"/>
          </ac:picMkLst>
        </pc:picChg>
      </pc:sldChg>
      <pc:sldChg chg="modNotesTx">
        <pc:chgData name="Knoph, Douglas (DEC)" userId="a2734112-76df-4f19-b689-891bfd738e0d" providerId="ADAL" clId="{93C1A3AA-1967-46A7-B843-3BC2EFE94BF7}" dt="2025-02-19T17:09:14.841" v="2890" actId="20577"/>
        <pc:sldMkLst>
          <pc:docMk/>
          <pc:sldMk cId="3453590929" sldId="342"/>
        </pc:sldMkLst>
      </pc:sldChg>
      <pc:sldChg chg="del">
        <pc:chgData name="Knoph, Douglas (DEC)" userId="a2734112-76df-4f19-b689-891bfd738e0d" providerId="ADAL" clId="{93C1A3AA-1967-46A7-B843-3BC2EFE94BF7}" dt="2025-02-21T14:44:20.045" v="5340" actId="47"/>
        <pc:sldMkLst>
          <pc:docMk/>
          <pc:sldMk cId="3461151515" sldId="344"/>
        </pc:sldMkLst>
      </pc:sldChg>
      <pc:sldChg chg="modNotesTx">
        <pc:chgData name="Knoph, Douglas (DEC)" userId="a2734112-76df-4f19-b689-891bfd738e0d" providerId="ADAL" clId="{93C1A3AA-1967-46A7-B843-3BC2EFE94BF7}" dt="2025-02-24T16:29:02.558" v="10359" actId="313"/>
        <pc:sldMkLst>
          <pc:docMk/>
          <pc:sldMk cId="3307576381" sldId="345"/>
        </pc:sldMkLst>
      </pc:sldChg>
      <pc:sldChg chg="addSp delSp modSp mod modNotesTx">
        <pc:chgData name="Knoph, Douglas (DEC)" userId="a2734112-76df-4f19-b689-891bfd738e0d" providerId="ADAL" clId="{93C1A3AA-1967-46A7-B843-3BC2EFE94BF7}" dt="2025-02-24T16:20:02.523" v="9890" actId="20577"/>
        <pc:sldMkLst>
          <pc:docMk/>
          <pc:sldMk cId="1228374640" sldId="346"/>
        </pc:sldMkLst>
        <pc:spChg chg="mod">
          <ac:chgData name="Knoph, Douglas (DEC)" userId="a2734112-76df-4f19-b689-891bfd738e0d" providerId="ADAL" clId="{93C1A3AA-1967-46A7-B843-3BC2EFE94BF7}" dt="2025-02-24T16:14:41.703" v="9361" actId="20577"/>
          <ac:spMkLst>
            <pc:docMk/>
            <pc:sldMk cId="1228374640" sldId="346"/>
            <ac:spMk id="5" creationId="{5899EB7B-0F73-4893-B439-806581A88988}"/>
          </ac:spMkLst>
        </pc:spChg>
        <pc:spChg chg="mod">
          <ac:chgData name="Knoph, Douglas (DEC)" userId="a2734112-76df-4f19-b689-891bfd738e0d" providerId="ADAL" clId="{93C1A3AA-1967-46A7-B843-3BC2EFE94BF7}" dt="2025-02-24T16:17:31.860" v="9396" actId="1076"/>
          <ac:spMkLst>
            <pc:docMk/>
            <pc:sldMk cId="1228374640" sldId="346"/>
            <ac:spMk id="6" creationId="{2FEBF6BA-AFC0-40C1-9B80-B6F111726632}"/>
          </ac:spMkLst>
        </pc:spChg>
        <pc:spChg chg="add mod">
          <ac:chgData name="Knoph, Douglas (DEC)" userId="a2734112-76df-4f19-b689-891bfd738e0d" providerId="ADAL" clId="{93C1A3AA-1967-46A7-B843-3BC2EFE94BF7}" dt="2025-02-24T16:17:13.568" v="9390" actId="14100"/>
          <ac:spMkLst>
            <pc:docMk/>
            <pc:sldMk cId="1228374640" sldId="346"/>
            <ac:spMk id="14" creationId="{B2209C7B-14A7-7F0F-C062-C59A444035A8}"/>
          </ac:spMkLst>
        </pc:spChg>
        <pc:spChg chg="mod">
          <ac:chgData name="Knoph, Douglas (DEC)" userId="a2734112-76df-4f19-b689-891bfd738e0d" providerId="ADAL" clId="{93C1A3AA-1967-46A7-B843-3BC2EFE94BF7}" dt="2025-02-24T16:17:24.679" v="9393" actId="1076"/>
          <ac:spMkLst>
            <pc:docMk/>
            <pc:sldMk cId="1228374640" sldId="346"/>
            <ac:spMk id="21" creationId="{7E401FC3-5D84-4445-B4CA-E553AB27CB74}"/>
          </ac:spMkLst>
        </pc:spChg>
        <pc:grpChg chg="mod">
          <ac:chgData name="Knoph, Douglas (DEC)" userId="a2734112-76df-4f19-b689-891bfd738e0d" providerId="ADAL" clId="{93C1A3AA-1967-46A7-B843-3BC2EFE94BF7}" dt="2025-02-24T16:17:07.899" v="9388" actId="1076"/>
          <ac:grpSpMkLst>
            <pc:docMk/>
            <pc:sldMk cId="1228374640" sldId="346"/>
            <ac:grpSpMk id="8" creationId="{9470741D-6535-4392-BDC2-1F9B530AE7BF}"/>
          </ac:grpSpMkLst>
        </pc:grpChg>
        <pc:picChg chg="add mod">
          <ac:chgData name="Knoph, Douglas (DEC)" userId="a2734112-76df-4f19-b689-891bfd738e0d" providerId="ADAL" clId="{93C1A3AA-1967-46A7-B843-3BC2EFE94BF7}" dt="2025-02-24T16:15:58.029" v="9370" actId="1076"/>
          <ac:picMkLst>
            <pc:docMk/>
            <pc:sldMk cId="1228374640" sldId="346"/>
            <ac:picMk id="12" creationId="{50E41DE0-5068-073C-AEE7-300AE9BD926D}"/>
          </ac:picMkLst>
        </pc:picChg>
        <pc:picChg chg="del">
          <ac:chgData name="Knoph, Douglas (DEC)" userId="a2734112-76df-4f19-b689-891bfd738e0d" providerId="ADAL" clId="{93C1A3AA-1967-46A7-B843-3BC2EFE94BF7}" dt="2025-02-24T16:15:41.552" v="9362" actId="478"/>
          <ac:picMkLst>
            <pc:docMk/>
            <pc:sldMk cId="1228374640" sldId="346"/>
            <ac:picMk id="19" creationId="{5FD16DE1-0D8D-446E-BABE-302D2A4D0EED}"/>
          </ac:picMkLst>
        </pc:picChg>
      </pc:sldChg>
      <pc:sldChg chg="delSp mod modNotesTx">
        <pc:chgData name="Knoph, Douglas (DEC)" userId="a2734112-76df-4f19-b689-891bfd738e0d" providerId="ADAL" clId="{93C1A3AA-1967-46A7-B843-3BC2EFE94BF7}" dt="2025-02-21T16:50:58.614" v="8201" actId="20577"/>
        <pc:sldMkLst>
          <pc:docMk/>
          <pc:sldMk cId="2299139616" sldId="348"/>
        </pc:sldMkLst>
        <pc:spChg chg="del">
          <ac:chgData name="Knoph, Douglas (DEC)" userId="a2734112-76df-4f19-b689-891bfd738e0d" providerId="ADAL" clId="{93C1A3AA-1967-46A7-B843-3BC2EFE94BF7}" dt="2025-02-18T20:09:37.959" v="1010" actId="478"/>
          <ac:spMkLst>
            <pc:docMk/>
            <pc:sldMk cId="2299139616" sldId="348"/>
            <ac:spMk id="17" creationId="{AD1ADD77-A7A2-45AB-A4D4-7A8A1D9A40DD}"/>
          </ac:spMkLst>
        </pc:spChg>
      </pc:sldChg>
      <pc:sldChg chg="modNotesTx">
        <pc:chgData name="Knoph, Douglas (DEC)" userId="a2734112-76df-4f19-b689-891bfd738e0d" providerId="ADAL" clId="{93C1A3AA-1967-46A7-B843-3BC2EFE94BF7}" dt="2025-02-24T16:10:38.710" v="8854" actId="20577"/>
        <pc:sldMkLst>
          <pc:docMk/>
          <pc:sldMk cId="3112356650" sldId="349"/>
        </pc:sldMkLst>
      </pc:sldChg>
      <pc:sldChg chg="addSp modSp del modNotesTx">
        <pc:chgData name="Knoph, Douglas (DEC)" userId="a2734112-76df-4f19-b689-891bfd738e0d" providerId="ADAL" clId="{93C1A3AA-1967-46A7-B843-3BC2EFE94BF7}" dt="2025-02-21T14:32:07.044" v="4638" actId="20577"/>
        <pc:sldMkLst>
          <pc:docMk/>
          <pc:sldMk cId="3346693482" sldId="368"/>
        </pc:sldMkLst>
        <pc:spChg chg="mod">
          <ac:chgData name="Knoph, Douglas (DEC)" userId="a2734112-76df-4f19-b689-891bfd738e0d" providerId="ADAL" clId="{93C1A3AA-1967-46A7-B843-3BC2EFE94BF7}" dt="2025-02-21T14:28:15.331" v="4054" actId="1076"/>
          <ac:spMkLst>
            <pc:docMk/>
            <pc:sldMk cId="3346693482" sldId="368"/>
            <ac:spMk id="19" creationId="{6B6B8D2C-E0BA-4F97-AF18-BB9B3AB62EDB}"/>
          </ac:spMkLst>
        </pc:spChg>
        <pc:picChg chg="add mod">
          <ac:chgData name="Knoph, Douglas (DEC)" userId="a2734112-76df-4f19-b689-891bfd738e0d" providerId="ADAL" clId="{93C1A3AA-1967-46A7-B843-3BC2EFE94BF7}" dt="2025-02-21T14:28:20.566" v="4055" actId="1076"/>
          <ac:picMkLst>
            <pc:docMk/>
            <pc:sldMk cId="3346693482" sldId="368"/>
            <ac:picMk id="3" creationId="{A7DBE85B-A333-3972-B2C1-8D3A976E97E3}"/>
          </ac:picMkLst>
        </pc:picChg>
        <pc:picChg chg="add mod">
          <ac:chgData name="Knoph, Douglas (DEC)" userId="a2734112-76df-4f19-b689-891bfd738e0d" providerId="ADAL" clId="{93C1A3AA-1967-46A7-B843-3BC2EFE94BF7}" dt="2025-02-21T14:28:20.566" v="4055" actId="1076"/>
          <ac:picMkLst>
            <pc:docMk/>
            <pc:sldMk cId="3346693482" sldId="368"/>
            <ac:picMk id="4" creationId="{051B1E28-E885-0652-B4BF-665416BABDC7}"/>
          </ac:picMkLst>
        </pc:picChg>
        <pc:picChg chg="add mod">
          <ac:chgData name="Knoph, Douglas (DEC)" userId="a2734112-76df-4f19-b689-891bfd738e0d" providerId="ADAL" clId="{93C1A3AA-1967-46A7-B843-3BC2EFE94BF7}" dt="2025-02-21T14:28:20.566" v="4055" actId="1076"/>
          <ac:picMkLst>
            <pc:docMk/>
            <pc:sldMk cId="3346693482" sldId="368"/>
            <ac:picMk id="6" creationId="{9D12B8B4-F239-F4FF-1CDE-B6B77ECB8840}"/>
          </ac:picMkLst>
        </pc:picChg>
      </pc:sldChg>
      <pc:sldChg chg="modSp modNotesTx">
        <pc:chgData name="Knoph, Douglas (DEC)" userId="a2734112-76df-4f19-b689-891bfd738e0d" providerId="ADAL" clId="{93C1A3AA-1967-46A7-B843-3BC2EFE94BF7}" dt="2025-02-21T16:49:46.812" v="8138" actId="20577"/>
        <pc:sldMkLst>
          <pc:docMk/>
          <pc:sldMk cId="2365779096" sldId="554"/>
        </pc:sldMkLst>
        <pc:picChg chg="mod">
          <ac:chgData name="Knoph, Douglas (DEC)" userId="a2734112-76df-4f19-b689-891bfd738e0d" providerId="ADAL" clId="{93C1A3AA-1967-46A7-B843-3BC2EFE94BF7}" dt="2025-02-18T17:22:56.585" v="724" actId="1076"/>
          <ac:picMkLst>
            <pc:docMk/>
            <pc:sldMk cId="2365779096" sldId="554"/>
            <ac:picMk id="8196" creationId="{2ACBB74B-738F-4DA2-B042-606BD9A7F6C7}"/>
          </ac:picMkLst>
        </pc:picChg>
      </pc:sldChg>
      <pc:sldChg chg="add del">
        <pc:chgData name="Knoph, Douglas (DEC)" userId="a2734112-76df-4f19-b689-891bfd738e0d" providerId="ADAL" clId="{93C1A3AA-1967-46A7-B843-3BC2EFE94BF7}" dt="2025-02-21T16:38:28.394" v="7242"/>
        <pc:sldMkLst>
          <pc:docMk/>
          <pc:sldMk cId="3306688516" sldId="555"/>
        </pc:sldMkLst>
      </pc:sldChg>
      <pc:sldChg chg="addSp delSp modSp mod modAnim modNotesTx">
        <pc:chgData name="Knoph, Douglas (DEC)" userId="a2734112-76df-4f19-b689-891bfd738e0d" providerId="ADAL" clId="{93C1A3AA-1967-46A7-B843-3BC2EFE94BF7}" dt="2025-02-21T16:40:07.692" v="7313" actId="6549"/>
        <pc:sldMkLst>
          <pc:docMk/>
          <pc:sldMk cId="3548540504" sldId="555"/>
        </pc:sldMkLst>
        <pc:spChg chg="add mod">
          <ac:chgData name="Knoph, Douglas (DEC)" userId="a2734112-76df-4f19-b689-891bfd738e0d" providerId="ADAL" clId="{93C1A3AA-1967-46A7-B843-3BC2EFE94BF7}" dt="2025-02-21T16:38:49.974" v="7251" actId="14100"/>
          <ac:spMkLst>
            <pc:docMk/>
            <pc:sldMk cId="3548540504" sldId="555"/>
            <ac:spMk id="8" creationId="{E3851584-E0BF-C1C5-2758-003B80D9E8CA}"/>
          </ac:spMkLst>
        </pc:spChg>
        <pc:spChg chg="mod">
          <ac:chgData name="Knoph, Douglas (DEC)" userId="a2734112-76df-4f19-b689-891bfd738e0d" providerId="ADAL" clId="{93C1A3AA-1967-46A7-B843-3BC2EFE94BF7}" dt="2025-02-21T16:39:01.510" v="7255" actId="14100"/>
          <ac:spMkLst>
            <pc:docMk/>
            <pc:sldMk cId="3548540504" sldId="555"/>
            <ac:spMk id="15" creationId="{041E4D7D-64C5-4D80-8202-98E034909AC0}"/>
          </ac:spMkLst>
        </pc:spChg>
        <pc:spChg chg="add del mod">
          <ac:chgData name="Knoph, Douglas (DEC)" userId="a2734112-76df-4f19-b689-891bfd738e0d" providerId="ADAL" clId="{93C1A3AA-1967-46A7-B843-3BC2EFE94BF7}" dt="2025-02-21T16:38:41.208" v="7247" actId="1076"/>
          <ac:spMkLst>
            <pc:docMk/>
            <pc:sldMk cId="3548540504" sldId="555"/>
            <ac:spMk id="16" creationId="{515CD83D-2A4C-E949-80BF-3E1F298A530C}"/>
          </ac:spMkLst>
        </pc:spChg>
        <pc:spChg chg="mod">
          <ac:chgData name="Knoph, Douglas (DEC)" userId="a2734112-76df-4f19-b689-891bfd738e0d" providerId="ADAL" clId="{93C1A3AA-1967-46A7-B843-3BC2EFE94BF7}" dt="2025-02-21T16:38:56.856" v="7254" actId="1076"/>
          <ac:spMkLst>
            <pc:docMk/>
            <pc:sldMk cId="3548540504" sldId="555"/>
            <ac:spMk id="19" creationId="{6B6B8D2C-E0BA-4F97-AF18-BB9B3AB62EDB}"/>
          </ac:spMkLst>
        </pc:spChg>
        <pc:spChg chg="mod">
          <ac:chgData name="Knoph, Douglas (DEC)" userId="a2734112-76df-4f19-b689-891bfd738e0d" providerId="ADAL" clId="{93C1A3AA-1967-46A7-B843-3BC2EFE94BF7}" dt="2025-02-21T16:40:07.692" v="7313" actId="6549"/>
          <ac:spMkLst>
            <pc:docMk/>
            <pc:sldMk cId="3548540504" sldId="555"/>
            <ac:spMk id="20" creationId="{0A54D16D-B376-4A62-A12A-43A9C868DBA6}"/>
          </ac:spMkLst>
        </pc:spChg>
      </pc:sldChg>
      <pc:sldChg chg="new del">
        <pc:chgData name="Knoph, Douglas (DEC)" userId="a2734112-76df-4f19-b689-891bfd738e0d" providerId="ADAL" clId="{93C1A3AA-1967-46A7-B843-3BC2EFE94BF7}" dt="2025-02-21T18:29:39.456" v="8467" actId="47"/>
        <pc:sldMkLst>
          <pc:docMk/>
          <pc:sldMk cId="1427849116" sldId="556"/>
        </pc:sldMkLst>
      </pc:sldChg>
      <pc:sldChg chg="new del">
        <pc:chgData name="Knoph, Douglas (DEC)" userId="a2734112-76df-4f19-b689-891bfd738e0d" providerId="ADAL" clId="{93C1A3AA-1967-46A7-B843-3BC2EFE94BF7}" dt="2025-02-21T18:29:43.331" v="8469" actId="47"/>
        <pc:sldMkLst>
          <pc:docMk/>
          <pc:sldMk cId="2639101562" sldId="5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2971F-2EA6-4E99-BEF1-E1BEE742ED61}"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E288F-A52C-41C6-9408-2DE7CE88F6E9}" type="slidenum">
              <a:rPr lang="en-US" smtClean="0"/>
              <a:t>‹#›</a:t>
            </a:fld>
            <a:endParaRPr lang="en-US"/>
          </a:p>
        </p:txBody>
      </p:sp>
    </p:spTree>
    <p:extLst>
      <p:ext uri="{BB962C8B-B14F-4D97-AF65-F5344CB8AC3E}">
        <p14:creationId xmlns:p14="http://schemas.microsoft.com/office/powerpoint/2010/main" val="160327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everyone's full intro in the beginning</a:t>
            </a:r>
          </a:p>
          <a:p>
            <a:r>
              <a:rPr lang="en-US" dirty="0"/>
              <a:t>Transitions (pass off to “First name” and Org)</a:t>
            </a:r>
          </a:p>
        </p:txBody>
      </p:sp>
      <p:sp>
        <p:nvSpPr>
          <p:cNvPr id="4" name="Slide Number Placeholder 3"/>
          <p:cNvSpPr>
            <a:spLocks noGrp="1"/>
          </p:cNvSpPr>
          <p:nvPr>
            <p:ph type="sldNum" sz="quarter" idx="5"/>
          </p:nvPr>
        </p:nvSpPr>
        <p:spPr/>
        <p:txBody>
          <a:bodyPr/>
          <a:lstStyle/>
          <a:p>
            <a:fld id="{322E288F-A52C-41C6-9408-2DE7CE88F6E9}" type="slidenum">
              <a:rPr lang="en-US" smtClean="0"/>
              <a:t>1</a:t>
            </a:fld>
            <a:endParaRPr lang="en-US"/>
          </a:p>
        </p:txBody>
      </p:sp>
    </p:spTree>
    <p:extLst>
      <p:ext uri="{BB962C8B-B14F-4D97-AF65-F5344CB8AC3E}">
        <p14:creationId xmlns:p14="http://schemas.microsoft.com/office/powerpoint/2010/main" val="313466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 interface is a two way street: you can submit data to it directly, and get data out of it. Works on desktop, phone web browser, and on most browsers.</a:t>
            </a:r>
          </a:p>
          <a:p>
            <a:r>
              <a:rPr lang="en-US" dirty="0"/>
              <a:t>-The mobile app is a one way street: you can submit data to the database, but you cannot access the database. This also allows it to function without internet/cell service.</a:t>
            </a:r>
          </a:p>
          <a:p>
            <a:r>
              <a:rPr lang="en-US" dirty="0"/>
              <a:t>-Email alerts and WMS are a one way street out of the database: You receive data, but cant interact with the database directly using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084CC-1FFA-2241-80E4-A6BA79E5F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44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the next ‘agenda item’ – creating an account and accessing the database</a:t>
            </a:r>
          </a:p>
        </p:txBody>
      </p:sp>
      <p:sp>
        <p:nvSpPr>
          <p:cNvPr id="4" name="Slide Number Placeholder 3"/>
          <p:cNvSpPr>
            <a:spLocks noGrp="1"/>
          </p:cNvSpPr>
          <p:nvPr>
            <p:ph type="sldNum" sz="quarter" idx="5"/>
          </p:nvPr>
        </p:nvSpPr>
        <p:spPr/>
        <p:txBody>
          <a:bodyPr/>
          <a:lstStyle/>
          <a:p>
            <a:fld id="{322E288F-A52C-41C6-9408-2DE7CE88F6E9}" type="slidenum">
              <a:rPr lang="en-US" smtClean="0"/>
              <a:t>11</a:t>
            </a:fld>
            <a:endParaRPr lang="en-US"/>
          </a:p>
        </p:txBody>
      </p:sp>
    </p:spTree>
    <p:extLst>
      <p:ext uri="{BB962C8B-B14F-4D97-AF65-F5344CB8AC3E}">
        <p14:creationId xmlns:p14="http://schemas.microsoft.com/office/powerpoint/2010/main" val="4077577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read user agreement. Contains information on how your data is used once in the database, and what you are allowed to do with the data. Reminder that the </a:t>
            </a:r>
            <a:r>
              <a:rPr lang="en-US" dirty="0" err="1"/>
              <a:t>iMapInvasives</a:t>
            </a:r>
            <a:r>
              <a:rPr lang="en-US" dirty="0"/>
              <a:t> database is public.</a:t>
            </a:r>
          </a:p>
          <a:p>
            <a:r>
              <a:rPr lang="en-US" dirty="0"/>
              <a:t>-Once you accept the user agreement, your profile is considered ‘active.’ You can then use the top ‘log in’ bar to access your account</a:t>
            </a:r>
          </a:p>
          <a:p>
            <a:r>
              <a:rPr lang="en-US" dirty="0"/>
              <a:t>-The user agreement link is good for 7 days. If you do not accept the Terms within that time period, the link expires and you will need to contact </a:t>
            </a:r>
            <a:r>
              <a:rPr lang="en-US" dirty="0" err="1"/>
              <a:t>iMapInvasives</a:t>
            </a:r>
            <a:r>
              <a:rPr lang="en-US" dirty="0"/>
              <a:t> to reset the link.</a:t>
            </a:r>
          </a:p>
        </p:txBody>
      </p:sp>
      <p:sp>
        <p:nvSpPr>
          <p:cNvPr id="4" name="Slide Number Placeholder 3"/>
          <p:cNvSpPr>
            <a:spLocks noGrp="1"/>
          </p:cNvSpPr>
          <p:nvPr>
            <p:ph type="sldNum" sz="quarter" idx="5"/>
          </p:nvPr>
        </p:nvSpPr>
        <p:spPr/>
        <p:txBody>
          <a:bodyPr/>
          <a:lstStyle/>
          <a:p>
            <a:fld id="{322E288F-A52C-41C6-9408-2DE7CE88F6E9}" type="slidenum">
              <a:rPr lang="en-US" smtClean="0"/>
              <a:t>12</a:t>
            </a:fld>
            <a:endParaRPr lang="en-US"/>
          </a:p>
        </p:txBody>
      </p:sp>
    </p:spTree>
    <p:extLst>
      <p:ext uri="{BB962C8B-B14F-4D97-AF65-F5344CB8AC3E}">
        <p14:creationId xmlns:p14="http://schemas.microsoft.com/office/powerpoint/2010/main" val="2481900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log in, you are met with the database map. The popup window lets you know the latest updates. If you frequently use </a:t>
            </a:r>
            <a:r>
              <a:rPr lang="en-US" dirty="0" err="1"/>
              <a:t>iMap</a:t>
            </a:r>
            <a:r>
              <a:rPr lang="en-US" dirty="0"/>
              <a:t>, it is good to clear your browser cache after an update to ensure it functions properly.</a:t>
            </a:r>
          </a:p>
        </p:txBody>
      </p:sp>
      <p:sp>
        <p:nvSpPr>
          <p:cNvPr id="4" name="Slide Number Placeholder 3"/>
          <p:cNvSpPr>
            <a:spLocks noGrp="1"/>
          </p:cNvSpPr>
          <p:nvPr>
            <p:ph type="sldNum" sz="quarter" idx="5"/>
          </p:nvPr>
        </p:nvSpPr>
        <p:spPr/>
        <p:txBody>
          <a:bodyPr/>
          <a:lstStyle/>
          <a:p>
            <a:fld id="{322E288F-A52C-41C6-9408-2DE7CE88F6E9}" type="slidenum">
              <a:rPr lang="en-US" smtClean="0"/>
              <a:t>13</a:t>
            </a:fld>
            <a:endParaRPr lang="en-US"/>
          </a:p>
        </p:txBody>
      </p:sp>
    </p:spTree>
    <p:extLst>
      <p:ext uri="{BB962C8B-B14F-4D97-AF65-F5344CB8AC3E}">
        <p14:creationId xmlns:p14="http://schemas.microsoft.com/office/powerpoint/2010/main" val="1561749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menu – account settings, projects/organizations, email alerts</a:t>
            </a:r>
          </a:p>
          <a:p>
            <a:r>
              <a:rPr lang="en-US" dirty="0"/>
              <a:t>Navigation – zoom, your location, address lookup</a:t>
            </a:r>
          </a:p>
          <a:p>
            <a:r>
              <a:rPr lang="en-US" dirty="0"/>
              <a:t>Action tools – Make record (points, lines, polygons for presence, not detected, treatments). Go to a record using ID#, filter tool, measure distance or identify records in a drawn polygon, show timelapse of records coming, export data or make auto-generated reports</a:t>
            </a:r>
          </a:p>
          <a:p>
            <a:r>
              <a:rPr lang="en-US" dirty="0"/>
              <a:t>Geographic layers – change the basemap, add external data temporarily, show distribution based on a chosen geographic distinction for your filtered species, toggle data layers.</a:t>
            </a:r>
          </a:p>
        </p:txBody>
      </p:sp>
      <p:sp>
        <p:nvSpPr>
          <p:cNvPr id="4" name="Slide Number Placeholder 3"/>
          <p:cNvSpPr>
            <a:spLocks noGrp="1"/>
          </p:cNvSpPr>
          <p:nvPr>
            <p:ph type="sldNum" sz="quarter" idx="5"/>
          </p:nvPr>
        </p:nvSpPr>
        <p:spPr/>
        <p:txBody>
          <a:bodyPr/>
          <a:lstStyle/>
          <a:p>
            <a:fld id="{322E288F-A52C-41C6-9408-2DE7CE88F6E9}" type="slidenum">
              <a:rPr lang="en-US" smtClean="0"/>
              <a:t>14</a:t>
            </a:fld>
            <a:endParaRPr lang="en-US"/>
          </a:p>
        </p:txBody>
      </p:sp>
    </p:spTree>
    <p:extLst>
      <p:ext uri="{BB962C8B-B14F-4D97-AF65-F5344CB8AC3E}">
        <p14:creationId xmlns:p14="http://schemas.microsoft.com/office/powerpoint/2010/main" val="3601660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 can follow you throughout your career – change username to swap the email associated with the account.</a:t>
            </a:r>
          </a:p>
          <a:p>
            <a:r>
              <a:rPr lang="en-US" dirty="0"/>
              <a:t>-If using certain advanced </a:t>
            </a:r>
            <a:r>
              <a:rPr lang="en-US" dirty="0" err="1"/>
              <a:t>iMap</a:t>
            </a:r>
            <a:r>
              <a:rPr lang="en-US" dirty="0"/>
              <a:t> field data collection tools, you will need the Person # from this page. This is not needed for the mobile app though.</a:t>
            </a:r>
          </a:p>
        </p:txBody>
      </p:sp>
      <p:sp>
        <p:nvSpPr>
          <p:cNvPr id="4" name="Slide Number Placeholder 3"/>
          <p:cNvSpPr>
            <a:spLocks noGrp="1"/>
          </p:cNvSpPr>
          <p:nvPr>
            <p:ph type="sldNum" sz="quarter" idx="5"/>
          </p:nvPr>
        </p:nvSpPr>
        <p:spPr/>
        <p:txBody>
          <a:bodyPr/>
          <a:lstStyle/>
          <a:p>
            <a:fld id="{322E288F-A52C-41C6-9408-2DE7CE88F6E9}" type="slidenum">
              <a:rPr lang="en-US" smtClean="0"/>
              <a:t>15</a:t>
            </a:fld>
            <a:endParaRPr lang="en-US"/>
          </a:p>
        </p:txBody>
      </p:sp>
    </p:spTree>
    <p:extLst>
      <p:ext uri="{BB962C8B-B14F-4D97-AF65-F5344CB8AC3E}">
        <p14:creationId xmlns:p14="http://schemas.microsoft.com/office/powerpoint/2010/main" val="2554884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a:t>
            </a:r>
          </a:p>
          <a:p>
            <a:r>
              <a:rPr lang="en-US" dirty="0"/>
              <a:t>-Recommended if you are staff</a:t>
            </a:r>
          </a:p>
          <a:p>
            <a:r>
              <a:rPr lang="en-US" dirty="0"/>
              <a:t>-Not necessary (unaffiliated volunteers, etc.)</a:t>
            </a:r>
          </a:p>
          <a:p>
            <a:r>
              <a:rPr lang="en-US" dirty="0"/>
              <a:t>-Membership in an organization is necessary for collecting and viewing treatment data. If you are doing treatment but are not a professional, there is a placeholder org called ‘No Organization Affiliation (NY)’</a:t>
            </a:r>
          </a:p>
          <a:p>
            <a:endParaRPr lang="en-US" dirty="0"/>
          </a:p>
          <a:p>
            <a:r>
              <a:rPr lang="en-US" dirty="0"/>
              <a:t>Individual vs. organizational project</a:t>
            </a:r>
          </a:p>
          <a:p>
            <a:r>
              <a:rPr lang="en-US" dirty="0"/>
              <a:t>-If not in an org, you can have individual projects to sort your own data</a:t>
            </a:r>
          </a:p>
          <a:p>
            <a:r>
              <a:rPr lang="en-US" dirty="0"/>
              <a:t>-If in an org, you can associate project to an org, and invite other people (org members, volunteers, etc.) to submit data to that project.</a:t>
            </a:r>
          </a:p>
        </p:txBody>
      </p:sp>
      <p:sp>
        <p:nvSpPr>
          <p:cNvPr id="4" name="Slide Number Placeholder 3"/>
          <p:cNvSpPr>
            <a:spLocks noGrp="1"/>
          </p:cNvSpPr>
          <p:nvPr>
            <p:ph type="sldNum" sz="quarter" idx="5"/>
          </p:nvPr>
        </p:nvSpPr>
        <p:spPr/>
        <p:txBody>
          <a:bodyPr/>
          <a:lstStyle/>
          <a:p>
            <a:fld id="{322E288F-A52C-41C6-9408-2DE7CE88F6E9}" type="slidenum">
              <a:rPr lang="en-US" smtClean="0"/>
              <a:t>16</a:t>
            </a:fld>
            <a:endParaRPr lang="en-US"/>
          </a:p>
        </p:txBody>
      </p:sp>
    </p:spTree>
    <p:extLst>
      <p:ext uri="{BB962C8B-B14F-4D97-AF65-F5344CB8AC3E}">
        <p14:creationId xmlns:p14="http://schemas.microsoft.com/office/powerpoint/2010/main" val="286767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quickly, but we do have help docs</a:t>
            </a:r>
          </a:p>
        </p:txBody>
      </p:sp>
      <p:sp>
        <p:nvSpPr>
          <p:cNvPr id="4" name="Slide Number Placeholder 3"/>
          <p:cNvSpPr>
            <a:spLocks noGrp="1"/>
          </p:cNvSpPr>
          <p:nvPr>
            <p:ph type="sldNum" sz="quarter" idx="5"/>
          </p:nvPr>
        </p:nvSpPr>
        <p:spPr/>
        <p:txBody>
          <a:bodyPr/>
          <a:lstStyle/>
          <a:p>
            <a:fld id="{322E288F-A52C-41C6-9408-2DE7CE88F6E9}" type="slidenum">
              <a:rPr lang="en-US" smtClean="0"/>
              <a:t>17</a:t>
            </a:fld>
            <a:endParaRPr lang="en-US"/>
          </a:p>
        </p:txBody>
      </p:sp>
    </p:spTree>
    <p:extLst>
      <p:ext uri="{BB962C8B-B14F-4D97-AF65-F5344CB8AC3E}">
        <p14:creationId xmlns:p14="http://schemas.microsoft.com/office/powerpoint/2010/main" val="1405053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doc exists for this process</a:t>
            </a:r>
          </a:p>
        </p:txBody>
      </p:sp>
      <p:sp>
        <p:nvSpPr>
          <p:cNvPr id="4" name="Slide Number Placeholder 3"/>
          <p:cNvSpPr>
            <a:spLocks noGrp="1"/>
          </p:cNvSpPr>
          <p:nvPr>
            <p:ph type="sldNum" sz="quarter" idx="5"/>
          </p:nvPr>
        </p:nvSpPr>
        <p:spPr/>
        <p:txBody>
          <a:bodyPr/>
          <a:lstStyle/>
          <a:p>
            <a:fld id="{322E288F-A52C-41C6-9408-2DE7CE88F6E9}" type="slidenum">
              <a:rPr lang="en-US" smtClean="0"/>
              <a:t>18</a:t>
            </a:fld>
            <a:endParaRPr lang="en-US"/>
          </a:p>
        </p:txBody>
      </p:sp>
    </p:spTree>
    <p:extLst>
      <p:ext uri="{BB962C8B-B14F-4D97-AF65-F5344CB8AC3E}">
        <p14:creationId xmlns:p14="http://schemas.microsoft.com/office/powerpoint/2010/main" val="1765602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Process of setting up an email alert</a:t>
            </a:r>
          </a:p>
        </p:txBody>
      </p:sp>
      <p:sp>
        <p:nvSpPr>
          <p:cNvPr id="4" name="Slide Number Placeholder 3"/>
          <p:cNvSpPr>
            <a:spLocks noGrp="1"/>
          </p:cNvSpPr>
          <p:nvPr>
            <p:ph type="sldNum" sz="quarter" idx="5"/>
          </p:nvPr>
        </p:nvSpPr>
        <p:spPr/>
        <p:txBody>
          <a:bodyPr/>
          <a:lstStyle/>
          <a:p>
            <a:fld id="{322E288F-A52C-41C6-9408-2DE7CE88F6E9}" type="slidenum">
              <a:rPr lang="en-US" smtClean="0"/>
              <a:t>19</a:t>
            </a:fld>
            <a:endParaRPr lang="en-US"/>
          </a:p>
        </p:txBody>
      </p:sp>
    </p:spTree>
    <p:extLst>
      <p:ext uri="{BB962C8B-B14F-4D97-AF65-F5344CB8AC3E}">
        <p14:creationId xmlns:p14="http://schemas.microsoft.com/office/powerpoint/2010/main" val="325361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sections (Intro, Account, </a:t>
            </a:r>
            <a:r>
              <a:rPr lang="en-US" dirty="0" err="1"/>
              <a:t>Webmap</a:t>
            </a:r>
            <a:r>
              <a:rPr lang="en-US" dirty="0"/>
              <a:t>, Mobile App, Questions, etc.)</a:t>
            </a:r>
          </a:p>
        </p:txBody>
      </p:sp>
      <p:sp>
        <p:nvSpPr>
          <p:cNvPr id="4" name="Slide Number Placeholder 3"/>
          <p:cNvSpPr>
            <a:spLocks noGrp="1"/>
          </p:cNvSpPr>
          <p:nvPr>
            <p:ph type="sldNum" sz="quarter" idx="5"/>
          </p:nvPr>
        </p:nvSpPr>
        <p:spPr/>
        <p:txBody>
          <a:bodyPr/>
          <a:lstStyle/>
          <a:p>
            <a:fld id="{322E288F-A52C-41C6-9408-2DE7CE88F6E9}" type="slidenum">
              <a:rPr lang="en-US" smtClean="0"/>
              <a:t>2</a:t>
            </a:fld>
            <a:endParaRPr lang="en-US"/>
          </a:p>
        </p:txBody>
      </p:sp>
    </p:spTree>
    <p:extLst>
      <p:ext uri="{BB962C8B-B14F-4D97-AF65-F5344CB8AC3E}">
        <p14:creationId xmlns:p14="http://schemas.microsoft.com/office/powerpoint/2010/main" val="31072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agenda item – using the mobile app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084CC-1FFA-2241-80E4-A6BA79E5F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880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download the app. </a:t>
            </a:r>
          </a:p>
          <a:p>
            <a:r>
              <a:rPr lang="en-US" dirty="0"/>
              <a:t>-Depending on the kind of training you’re holding, and the technical skill level of your group, this may good information to send people before the training.</a:t>
            </a:r>
          </a:p>
          <a:p>
            <a:r>
              <a:rPr lang="en-US" dirty="0"/>
              <a:t>-You can do the ‘follow along’ if you have the app downloaded; even if you do not yet have an account set up, </a:t>
            </a:r>
            <a:r>
              <a:rPr lang="en-US" dirty="0" err="1"/>
              <a:t>youre</a:t>
            </a:r>
            <a:r>
              <a:rPr lang="en-US" dirty="0"/>
              <a:t> still able to collect records (just not submit them yet).</a:t>
            </a:r>
          </a:p>
        </p:txBody>
      </p:sp>
      <p:sp>
        <p:nvSpPr>
          <p:cNvPr id="4" name="Slide Number Placeholder 3"/>
          <p:cNvSpPr>
            <a:spLocks noGrp="1"/>
          </p:cNvSpPr>
          <p:nvPr>
            <p:ph type="sldNum" sz="quarter" idx="5"/>
          </p:nvPr>
        </p:nvSpPr>
        <p:spPr/>
        <p:txBody>
          <a:bodyPr/>
          <a:lstStyle/>
          <a:p>
            <a:fld id="{322E288F-A52C-41C6-9408-2DE7CE88F6E9}" type="slidenum">
              <a:rPr lang="en-US" smtClean="0"/>
              <a:t>21</a:t>
            </a:fld>
            <a:endParaRPr lang="en-US"/>
          </a:p>
        </p:txBody>
      </p:sp>
    </p:spTree>
    <p:extLst>
      <p:ext uri="{BB962C8B-B14F-4D97-AF65-F5344CB8AC3E}">
        <p14:creationId xmlns:p14="http://schemas.microsoft.com/office/powerpoint/2010/main" val="3304286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connectivity sandwich’</a:t>
            </a:r>
          </a:p>
          <a:p>
            <a:r>
              <a:rPr lang="en-US" dirty="0"/>
              <a:t>-You need </a:t>
            </a:r>
            <a:r>
              <a:rPr lang="en-US" dirty="0" err="1"/>
              <a:t>wifi</a:t>
            </a:r>
            <a:r>
              <a:rPr lang="en-US" dirty="0"/>
              <a:t> or cell service to do the initial app download and account login/setup</a:t>
            </a:r>
          </a:p>
          <a:p>
            <a:r>
              <a:rPr lang="en-US" dirty="0"/>
              <a:t>-You do not need any service or </a:t>
            </a:r>
            <a:r>
              <a:rPr lang="en-US" dirty="0" err="1"/>
              <a:t>wifi</a:t>
            </a:r>
            <a:r>
              <a:rPr lang="en-US" dirty="0"/>
              <a:t> to collect data out in the field. Records will be saved to your device temporarily</a:t>
            </a:r>
          </a:p>
          <a:p>
            <a:r>
              <a:rPr lang="en-US" dirty="0"/>
              <a:t>-You will need </a:t>
            </a:r>
            <a:r>
              <a:rPr lang="en-US" dirty="0" err="1"/>
              <a:t>wifi</a:t>
            </a:r>
            <a:r>
              <a:rPr lang="en-US" dirty="0"/>
              <a:t> or cell service again to submit your records to the database</a:t>
            </a:r>
          </a:p>
        </p:txBody>
      </p:sp>
      <p:sp>
        <p:nvSpPr>
          <p:cNvPr id="4" name="Slide Number Placeholder 3"/>
          <p:cNvSpPr>
            <a:spLocks noGrp="1"/>
          </p:cNvSpPr>
          <p:nvPr>
            <p:ph type="sldNum" sz="quarter" idx="5"/>
          </p:nvPr>
        </p:nvSpPr>
        <p:spPr/>
        <p:txBody>
          <a:bodyPr/>
          <a:lstStyle/>
          <a:p>
            <a:fld id="{322E288F-A52C-41C6-9408-2DE7CE88F6E9}" type="slidenum">
              <a:rPr lang="en-US" smtClean="0"/>
              <a:t>22</a:t>
            </a:fld>
            <a:endParaRPr lang="en-US"/>
          </a:p>
        </p:txBody>
      </p:sp>
    </p:spTree>
    <p:extLst>
      <p:ext uri="{BB962C8B-B14F-4D97-AF65-F5344CB8AC3E}">
        <p14:creationId xmlns:p14="http://schemas.microsoft.com/office/powerpoint/2010/main" val="2602685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of the live demo – encourage attendees to follow along</a:t>
            </a:r>
          </a:p>
        </p:txBody>
      </p:sp>
      <p:sp>
        <p:nvSpPr>
          <p:cNvPr id="4" name="Slide Number Placeholder 3"/>
          <p:cNvSpPr>
            <a:spLocks noGrp="1"/>
          </p:cNvSpPr>
          <p:nvPr>
            <p:ph type="sldNum" sz="quarter" idx="5"/>
          </p:nvPr>
        </p:nvSpPr>
        <p:spPr/>
        <p:txBody>
          <a:bodyPr/>
          <a:lstStyle/>
          <a:p>
            <a:fld id="{322E288F-A52C-41C6-9408-2DE7CE88F6E9}" type="slidenum">
              <a:rPr lang="en-US" smtClean="0"/>
              <a:t>23</a:t>
            </a:fld>
            <a:endParaRPr lang="en-US"/>
          </a:p>
        </p:txBody>
      </p:sp>
    </p:spTree>
    <p:extLst>
      <p:ext uri="{BB962C8B-B14F-4D97-AF65-F5344CB8AC3E}">
        <p14:creationId xmlns:p14="http://schemas.microsoft.com/office/powerpoint/2010/main" val="386696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it’s your first time logging in, it bring you straight to preferences (shown on left of slide)</a:t>
            </a:r>
          </a:p>
          <a:p>
            <a:r>
              <a:rPr lang="en-US" dirty="0"/>
              <a:t>If it’s not your first time, go to the menu icon on top lest and select preferences.</a:t>
            </a:r>
          </a:p>
        </p:txBody>
      </p:sp>
      <p:sp>
        <p:nvSpPr>
          <p:cNvPr id="4" name="Slide Number Placeholder 3"/>
          <p:cNvSpPr>
            <a:spLocks noGrp="1"/>
          </p:cNvSpPr>
          <p:nvPr>
            <p:ph type="sldNum" sz="quarter" idx="5"/>
          </p:nvPr>
        </p:nvSpPr>
        <p:spPr/>
        <p:txBody>
          <a:bodyPr/>
          <a:lstStyle/>
          <a:p>
            <a:fld id="{322E288F-A52C-41C6-9408-2DE7CE88F6E9}" type="slidenum">
              <a:rPr lang="en-US" smtClean="0"/>
              <a:t>24</a:t>
            </a:fld>
            <a:endParaRPr lang="en-US"/>
          </a:p>
        </p:txBody>
      </p:sp>
    </p:spTree>
    <p:extLst>
      <p:ext uri="{BB962C8B-B14F-4D97-AF65-F5344CB8AC3E}">
        <p14:creationId xmlns:p14="http://schemas.microsoft.com/office/powerpoint/2010/main" val="2381306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email and password (same as online account) and hit Retrieve </a:t>
            </a:r>
            <a:r>
              <a:rPr lang="en-US" dirty="0" err="1"/>
              <a:t>iMap</a:t>
            </a:r>
            <a:r>
              <a:rPr lang="en-US" dirty="0"/>
              <a:t> Lists</a:t>
            </a:r>
          </a:p>
          <a:p>
            <a:r>
              <a:rPr lang="en-US" dirty="0"/>
              <a:t>Green successful method = good</a:t>
            </a:r>
          </a:p>
          <a:p>
            <a:r>
              <a:rPr lang="en-US" dirty="0"/>
              <a:t>Error message – username password don’t match online, try again (careful with typos, make sure space isn’t added)</a:t>
            </a:r>
          </a:p>
          <a:p>
            <a:r>
              <a:rPr lang="en-US" dirty="0"/>
              <a:t>Tip – double check that you are able to sign in online (you may need to reset password)</a:t>
            </a:r>
          </a:p>
        </p:txBody>
      </p:sp>
      <p:sp>
        <p:nvSpPr>
          <p:cNvPr id="4" name="Slide Number Placeholder 3"/>
          <p:cNvSpPr>
            <a:spLocks noGrp="1"/>
          </p:cNvSpPr>
          <p:nvPr>
            <p:ph type="sldNum" sz="quarter" idx="5"/>
          </p:nvPr>
        </p:nvSpPr>
        <p:spPr/>
        <p:txBody>
          <a:bodyPr/>
          <a:lstStyle/>
          <a:p>
            <a:fld id="{322E288F-A52C-41C6-9408-2DE7CE88F6E9}" type="slidenum">
              <a:rPr lang="en-US" smtClean="0"/>
              <a:t>25</a:t>
            </a:fld>
            <a:endParaRPr lang="en-US"/>
          </a:p>
        </p:txBody>
      </p:sp>
    </p:spTree>
    <p:extLst>
      <p:ext uri="{BB962C8B-B14F-4D97-AF65-F5344CB8AC3E}">
        <p14:creationId xmlns:p14="http://schemas.microsoft.com/office/powerpoint/2010/main" val="614566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species you are covering in alphabetical order so you can scroll through and add them – make sure to add Fake species! We will use it for testing</a:t>
            </a:r>
          </a:p>
        </p:txBody>
      </p:sp>
      <p:sp>
        <p:nvSpPr>
          <p:cNvPr id="4" name="Slide Number Placeholder 3"/>
          <p:cNvSpPr>
            <a:spLocks noGrp="1"/>
          </p:cNvSpPr>
          <p:nvPr>
            <p:ph type="sldNum" sz="quarter" idx="5"/>
          </p:nvPr>
        </p:nvSpPr>
        <p:spPr/>
        <p:txBody>
          <a:bodyPr/>
          <a:lstStyle/>
          <a:p>
            <a:fld id="{322E288F-A52C-41C6-9408-2DE7CE88F6E9}" type="slidenum">
              <a:rPr lang="en-US" smtClean="0"/>
              <a:t>26</a:t>
            </a:fld>
            <a:endParaRPr lang="en-US"/>
          </a:p>
        </p:txBody>
      </p:sp>
    </p:spTree>
    <p:extLst>
      <p:ext uri="{BB962C8B-B14F-4D97-AF65-F5344CB8AC3E}">
        <p14:creationId xmlns:p14="http://schemas.microsoft.com/office/powerpoint/2010/main" val="344233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your default org and project if you have any.</a:t>
            </a:r>
          </a:p>
          <a:p>
            <a:endParaRPr lang="en-US"/>
          </a:p>
          <a:p>
            <a:r>
              <a:rPr lang="en-US"/>
              <a:t>Note: If your organizations and projects are not showing up as options here, it’s because you weren’t part of the organization or project when you first set up the app. Click “Retrieve </a:t>
            </a:r>
            <a:r>
              <a:rPr lang="en-US" err="1"/>
              <a:t>iMap</a:t>
            </a:r>
            <a:r>
              <a:rPr lang="en-US"/>
              <a:t> Lists” to refresh, and any organizations you are currently a member of will show up.</a:t>
            </a:r>
          </a:p>
        </p:txBody>
      </p:sp>
      <p:sp>
        <p:nvSpPr>
          <p:cNvPr id="4" name="Slide Number Placeholder 3"/>
          <p:cNvSpPr>
            <a:spLocks noGrp="1"/>
          </p:cNvSpPr>
          <p:nvPr>
            <p:ph type="sldNum" sz="quarter" idx="5"/>
          </p:nvPr>
        </p:nvSpPr>
        <p:spPr/>
        <p:txBody>
          <a:bodyPr/>
          <a:lstStyle/>
          <a:p>
            <a:fld id="{322E288F-A52C-41C6-9408-2DE7CE88F6E9}" type="slidenum">
              <a:rPr lang="en-US" smtClean="0"/>
              <a:t>27</a:t>
            </a:fld>
            <a:endParaRPr lang="en-US"/>
          </a:p>
        </p:txBody>
      </p:sp>
    </p:spTree>
    <p:extLst>
      <p:ext uri="{BB962C8B-B14F-4D97-AF65-F5344CB8AC3E}">
        <p14:creationId xmlns:p14="http://schemas.microsoft.com/office/powerpoint/2010/main" val="2207194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part of the sandwich – the filling</a:t>
            </a:r>
          </a:p>
        </p:txBody>
      </p:sp>
      <p:sp>
        <p:nvSpPr>
          <p:cNvPr id="4" name="Slide Number Placeholder 3"/>
          <p:cNvSpPr>
            <a:spLocks noGrp="1"/>
          </p:cNvSpPr>
          <p:nvPr>
            <p:ph type="sldNum" sz="quarter" idx="5"/>
          </p:nvPr>
        </p:nvSpPr>
        <p:spPr/>
        <p:txBody>
          <a:bodyPr/>
          <a:lstStyle/>
          <a:p>
            <a:fld id="{322E288F-A52C-41C6-9408-2DE7CE88F6E9}" type="slidenum">
              <a:rPr lang="en-US" smtClean="0"/>
              <a:t>28</a:t>
            </a:fld>
            <a:endParaRPr lang="en-US"/>
          </a:p>
        </p:txBody>
      </p:sp>
    </p:spTree>
    <p:extLst>
      <p:ext uri="{BB962C8B-B14F-4D97-AF65-F5344CB8AC3E}">
        <p14:creationId xmlns:p14="http://schemas.microsoft.com/office/powerpoint/2010/main" val="3577917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 anyone can follow along if they have the app downloaded, even if they do not yet have their account set up</a:t>
            </a:r>
          </a:p>
        </p:txBody>
      </p:sp>
      <p:sp>
        <p:nvSpPr>
          <p:cNvPr id="4" name="Slide Number Placeholder 3"/>
          <p:cNvSpPr>
            <a:spLocks noGrp="1"/>
          </p:cNvSpPr>
          <p:nvPr>
            <p:ph type="sldNum" sz="quarter" idx="5"/>
          </p:nvPr>
        </p:nvSpPr>
        <p:spPr/>
        <p:txBody>
          <a:bodyPr/>
          <a:lstStyle/>
          <a:p>
            <a:fld id="{322E288F-A52C-41C6-9408-2DE7CE88F6E9}" type="slidenum">
              <a:rPr lang="en-US" smtClean="0"/>
              <a:t>29</a:t>
            </a:fld>
            <a:endParaRPr lang="en-US"/>
          </a:p>
        </p:txBody>
      </p:sp>
    </p:spTree>
    <p:extLst>
      <p:ext uri="{BB962C8B-B14F-4D97-AF65-F5344CB8AC3E}">
        <p14:creationId xmlns:p14="http://schemas.microsoft.com/office/powerpoint/2010/main" val="142209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NYNHP is the organization tasked with protecting biodiversity, and has many related programs and resources available. As one of the greatest threats to biodiversity is the establishment/spread of invasive species, iMapInvasives was chosen to be the official invasive species database for New York, and operates under NYNHP. NYNHP work with the iMapInvasives team to provide services including data hosting, data collection tools, and data analysis tools.</a:t>
            </a:r>
          </a:p>
        </p:txBody>
      </p:sp>
      <p:sp>
        <p:nvSpPr>
          <p:cNvPr id="4" name="Slide Number Placeholder 3"/>
          <p:cNvSpPr>
            <a:spLocks noGrp="1"/>
          </p:cNvSpPr>
          <p:nvPr>
            <p:ph type="sldNum" sz="quarter" idx="5"/>
          </p:nvPr>
        </p:nvSpPr>
        <p:spPr/>
        <p:txBody>
          <a:bodyPr/>
          <a:lstStyle/>
          <a:p>
            <a:fld id="{322E288F-A52C-41C6-9408-2DE7CE88F6E9}" type="slidenum">
              <a:rPr lang="en-US" smtClean="0"/>
              <a:t>3</a:t>
            </a:fld>
            <a:endParaRPr lang="en-US"/>
          </a:p>
        </p:txBody>
      </p:sp>
    </p:spTree>
    <p:extLst>
      <p:ext uri="{BB962C8B-B14F-4D97-AF65-F5344CB8AC3E}">
        <p14:creationId xmlns:p14="http://schemas.microsoft.com/office/powerpoint/2010/main" val="902391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having everyone follow along and enter a fake species record. People can also submit fake species records whenever they want to make sure their app is set up properly.</a:t>
            </a:r>
          </a:p>
        </p:txBody>
      </p:sp>
      <p:sp>
        <p:nvSpPr>
          <p:cNvPr id="4" name="Slide Number Placeholder 3"/>
          <p:cNvSpPr>
            <a:spLocks noGrp="1"/>
          </p:cNvSpPr>
          <p:nvPr>
            <p:ph type="sldNum" sz="quarter" idx="5"/>
          </p:nvPr>
        </p:nvSpPr>
        <p:spPr/>
        <p:txBody>
          <a:bodyPr/>
          <a:lstStyle/>
          <a:p>
            <a:fld id="{322E288F-A52C-41C6-9408-2DE7CE88F6E9}" type="slidenum">
              <a:rPr lang="en-US" smtClean="0"/>
              <a:t>30</a:t>
            </a:fld>
            <a:endParaRPr lang="en-US"/>
          </a:p>
        </p:txBody>
      </p:sp>
    </p:spTree>
    <p:extLst>
      <p:ext uri="{BB962C8B-B14F-4D97-AF65-F5344CB8AC3E}">
        <p14:creationId xmlns:p14="http://schemas.microsoft.com/office/powerpoint/2010/main" val="64852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map may be background when in remote areas (like in Adirondacks)</a:t>
            </a:r>
          </a:p>
          <a:p>
            <a:r>
              <a:rPr lang="en-US" dirty="0"/>
              <a:t>You are still fine as long as Lat/</a:t>
            </a:r>
            <a:r>
              <a:rPr lang="en-US" dirty="0" err="1"/>
              <a:t>lon</a:t>
            </a:r>
            <a:r>
              <a:rPr lang="en-US" dirty="0"/>
              <a:t> is showing up as a number</a:t>
            </a:r>
          </a:p>
        </p:txBody>
      </p:sp>
      <p:sp>
        <p:nvSpPr>
          <p:cNvPr id="4" name="Slide Number Placeholder 3"/>
          <p:cNvSpPr>
            <a:spLocks noGrp="1"/>
          </p:cNvSpPr>
          <p:nvPr>
            <p:ph type="sldNum" sz="quarter" idx="5"/>
          </p:nvPr>
        </p:nvSpPr>
        <p:spPr/>
        <p:txBody>
          <a:bodyPr/>
          <a:lstStyle/>
          <a:p>
            <a:fld id="{322E288F-A52C-41C6-9408-2DE7CE88F6E9}" type="slidenum">
              <a:rPr lang="en-US" smtClean="0"/>
              <a:t>31</a:t>
            </a:fld>
            <a:endParaRPr lang="en-US"/>
          </a:p>
        </p:txBody>
      </p:sp>
    </p:spTree>
    <p:extLst>
      <p:ext uri="{BB962C8B-B14F-4D97-AF65-F5344CB8AC3E}">
        <p14:creationId xmlns:p14="http://schemas.microsoft.com/office/powerpoint/2010/main" val="3515227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you can change or select org + project here, but we recommend setting defaults in preferences so they show up here without you having to worry about it.</a:t>
            </a:r>
          </a:p>
          <a:p>
            <a:r>
              <a:rPr lang="en-US" dirty="0"/>
              <a:t>-Saving is the most important part! This stores the record on your device until you are back in service/</a:t>
            </a:r>
            <a:r>
              <a:rPr lang="en-US" dirty="0" err="1"/>
              <a:t>wifi</a:t>
            </a:r>
            <a:endParaRPr lang="en-US" dirty="0"/>
          </a:p>
        </p:txBody>
      </p:sp>
      <p:sp>
        <p:nvSpPr>
          <p:cNvPr id="4" name="Slide Number Placeholder 3"/>
          <p:cNvSpPr>
            <a:spLocks noGrp="1"/>
          </p:cNvSpPr>
          <p:nvPr>
            <p:ph type="sldNum" sz="quarter" idx="5"/>
          </p:nvPr>
        </p:nvSpPr>
        <p:spPr/>
        <p:txBody>
          <a:bodyPr/>
          <a:lstStyle/>
          <a:p>
            <a:fld id="{322E288F-A52C-41C6-9408-2DE7CE88F6E9}" type="slidenum">
              <a:rPr lang="en-US" smtClean="0"/>
              <a:t>32</a:t>
            </a:fld>
            <a:endParaRPr lang="en-US"/>
          </a:p>
        </p:txBody>
      </p:sp>
    </p:spTree>
    <p:extLst>
      <p:ext uri="{BB962C8B-B14F-4D97-AF65-F5344CB8AC3E}">
        <p14:creationId xmlns:p14="http://schemas.microsoft.com/office/powerpoint/2010/main" val="982440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 uploading your collected records</a:t>
            </a:r>
          </a:p>
        </p:txBody>
      </p:sp>
      <p:sp>
        <p:nvSpPr>
          <p:cNvPr id="4" name="Slide Number Placeholder 3"/>
          <p:cNvSpPr>
            <a:spLocks noGrp="1"/>
          </p:cNvSpPr>
          <p:nvPr>
            <p:ph type="sldNum" sz="quarter" idx="5"/>
          </p:nvPr>
        </p:nvSpPr>
        <p:spPr/>
        <p:txBody>
          <a:bodyPr/>
          <a:lstStyle/>
          <a:p>
            <a:fld id="{322E288F-A52C-41C6-9408-2DE7CE88F6E9}" type="slidenum">
              <a:rPr lang="en-US" smtClean="0"/>
              <a:t>33</a:t>
            </a:fld>
            <a:endParaRPr lang="en-US"/>
          </a:p>
        </p:txBody>
      </p:sp>
    </p:spTree>
    <p:extLst>
      <p:ext uri="{BB962C8B-B14F-4D97-AF65-F5344CB8AC3E}">
        <p14:creationId xmlns:p14="http://schemas.microsoft.com/office/powerpoint/2010/main" val="942444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edit the record with the pencil icon, or check the box if it’s ready</a:t>
            </a:r>
          </a:p>
        </p:txBody>
      </p:sp>
      <p:sp>
        <p:nvSpPr>
          <p:cNvPr id="4" name="Slide Number Placeholder 3"/>
          <p:cNvSpPr>
            <a:spLocks noGrp="1"/>
          </p:cNvSpPr>
          <p:nvPr>
            <p:ph type="sldNum" sz="quarter" idx="5"/>
          </p:nvPr>
        </p:nvSpPr>
        <p:spPr/>
        <p:txBody>
          <a:bodyPr/>
          <a:lstStyle/>
          <a:p>
            <a:fld id="{322E288F-A52C-41C6-9408-2DE7CE88F6E9}" type="slidenum">
              <a:rPr lang="en-US" smtClean="0"/>
              <a:t>34</a:t>
            </a:fld>
            <a:endParaRPr lang="en-US"/>
          </a:p>
        </p:txBody>
      </p:sp>
    </p:spTree>
    <p:extLst>
      <p:ext uri="{BB962C8B-B14F-4D97-AF65-F5344CB8AC3E}">
        <p14:creationId xmlns:p14="http://schemas.microsoft.com/office/powerpoint/2010/main" val="2308613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a:t>
            </a:r>
          </a:p>
        </p:txBody>
      </p:sp>
      <p:sp>
        <p:nvSpPr>
          <p:cNvPr id="4" name="Slide Number Placeholder 3"/>
          <p:cNvSpPr>
            <a:spLocks noGrp="1"/>
          </p:cNvSpPr>
          <p:nvPr>
            <p:ph type="sldNum" sz="quarter" idx="5"/>
          </p:nvPr>
        </p:nvSpPr>
        <p:spPr/>
        <p:txBody>
          <a:bodyPr/>
          <a:lstStyle/>
          <a:p>
            <a:fld id="{322E288F-A52C-41C6-9408-2DE7CE88F6E9}" type="slidenum">
              <a:rPr lang="en-US" smtClean="0"/>
              <a:t>35</a:t>
            </a:fld>
            <a:endParaRPr lang="en-US"/>
          </a:p>
        </p:txBody>
      </p:sp>
    </p:spTree>
    <p:extLst>
      <p:ext uri="{BB962C8B-B14F-4D97-AF65-F5344CB8AC3E}">
        <p14:creationId xmlns:p14="http://schemas.microsoft.com/office/powerpoint/2010/main" val="506353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app training complete</a:t>
            </a:r>
          </a:p>
        </p:txBody>
      </p:sp>
      <p:sp>
        <p:nvSpPr>
          <p:cNvPr id="4" name="Slide Number Placeholder 3"/>
          <p:cNvSpPr>
            <a:spLocks noGrp="1"/>
          </p:cNvSpPr>
          <p:nvPr>
            <p:ph type="sldNum" sz="quarter" idx="5"/>
          </p:nvPr>
        </p:nvSpPr>
        <p:spPr/>
        <p:txBody>
          <a:bodyPr/>
          <a:lstStyle/>
          <a:p>
            <a:fld id="{322E288F-A52C-41C6-9408-2DE7CE88F6E9}" type="slidenum">
              <a:rPr lang="en-US" smtClean="0"/>
              <a:t>36</a:t>
            </a:fld>
            <a:endParaRPr lang="en-US"/>
          </a:p>
        </p:txBody>
      </p:sp>
    </p:spTree>
    <p:extLst>
      <p:ext uri="{BB962C8B-B14F-4D97-AF65-F5344CB8AC3E}">
        <p14:creationId xmlns:p14="http://schemas.microsoft.com/office/powerpoint/2010/main" val="2870633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part: photos must be good enough that an expert can look at the photo and say “yes, this record is correct.” </a:t>
            </a:r>
          </a:p>
          <a:p>
            <a:r>
              <a:rPr lang="en-US" dirty="0"/>
              <a:t>-All records from mobile app are manually reviewed by experts</a:t>
            </a:r>
          </a:p>
          <a:p>
            <a:endParaRPr lang="en-US" dirty="0"/>
          </a:p>
          <a:p>
            <a:r>
              <a:rPr lang="en-US" dirty="0"/>
              <a:t>Fuzzy photos – hard to tell if its HWA for sure</a:t>
            </a:r>
          </a:p>
          <a:p>
            <a:r>
              <a:rPr lang="en-US" dirty="0"/>
              <a:t>Clear photo – easier to tell its HWA</a:t>
            </a:r>
          </a:p>
        </p:txBody>
      </p:sp>
      <p:sp>
        <p:nvSpPr>
          <p:cNvPr id="4" name="Slide Number Placeholder 3"/>
          <p:cNvSpPr>
            <a:spLocks noGrp="1"/>
          </p:cNvSpPr>
          <p:nvPr>
            <p:ph type="sldNum" sz="quarter" idx="5"/>
          </p:nvPr>
        </p:nvSpPr>
        <p:spPr/>
        <p:txBody>
          <a:bodyPr/>
          <a:lstStyle/>
          <a:p>
            <a:fld id="{322E288F-A52C-41C6-9408-2DE7CE88F6E9}" type="slidenum">
              <a:rPr lang="en-US" smtClean="0"/>
              <a:t>37</a:t>
            </a:fld>
            <a:endParaRPr lang="en-US"/>
          </a:p>
        </p:txBody>
      </p:sp>
    </p:spTree>
    <p:extLst>
      <p:ext uri="{BB962C8B-B14F-4D97-AF65-F5344CB8AC3E}">
        <p14:creationId xmlns:p14="http://schemas.microsoft.com/office/powerpoint/2010/main" val="3613255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back to the web application to emphasize a few points, point out features</a:t>
            </a:r>
          </a:p>
        </p:txBody>
      </p:sp>
      <p:sp>
        <p:nvSpPr>
          <p:cNvPr id="4" name="Slide Number Placeholder 3"/>
          <p:cNvSpPr>
            <a:spLocks noGrp="1"/>
          </p:cNvSpPr>
          <p:nvPr>
            <p:ph type="sldNum" sz="quarter" idx="5"/>
          </p:nvPr>
        </p:nvSpPr>
        <p:spPr/>
        <p:txBody>
          <a:bodyPr/>
          <a:lstStyle/>
          <a:p>
            <a:fld id="{322E288F-A52C-41C6-9408-2DE7CE88F6E9}" type="slidenum">
              <a:rPr lang="en-US" smtClean="0"/>
              <a:t>38</a:t>
            </a:fld>
            <a:endParaRPr lang="en-US"/>
          </a:p>
        </p:txBody>
      </p:sp>
    </p:spTree>
    <p:extLst>
      <p:ext uri="{BB962C8B-B14F-4D97-AF65-F5344CB8AC3E}">
        <p14:creationId xmlns:p14="http://schemas.microsoft.com/office/powerpoint/2010/main" val="3693270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stuff you can do with data on iMap – not required!!!!</a:t>
            </a:r>
          </a:p>
          <a:p>
            <a:r>
              <a:rPr lang="en-US" dirty="0"/>
              <a:t>-Good for professionals, or if you want to teach volunteers how they can see their own data/project data</a:t>
            </a:r>
          </a:p>
        </p:txBody>
      </p:sp>
      <p:sp>
        <p:nvSpPr>
          <p:cNvPr id="4" name="Slide Number Placeholder 3"/>
          <p:cNvSpPr>
            <a:spLocks noGrp="1"/>
          </p:cNvSpPr>
          <p:nvPr>
            <p:ph type="sldNum" sz="quarter" idx="5"/>
          </p:nvPr>
        </p:nvSpPr>
        <p:spPr/>
        <p:txBody>
          <a:bodyPr/>
          <a:lstStyle/>
          <a:p>
            <a:fld id="{322E288F-A52C-41C6-9408-2DE7CE88F6E9}" type="slidenum">
              <a:rPr lang="en-US" smtClean="0"/>
              <a:t>39</a:t>
            </a:fld>
            <a:endParaRPr lang="en-US"/>
          </a:p>
        </p:txBody>
      </p:sp>
    </p:spTree>
    <p:extLst>
      <p:ext uri="{BB962C8B-B14F-4D97-AF65-F5344CB8AC3E}">
        <p14:creationId xmlns:p14="http://schemas.microsoft.com/office/powerpoint/2010/main" val="302029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components of what makes a species invasive. Must be non-native and harmful. Most species are harmful to all three points (economy, environment, health). Choose a relevant species for this slide and show how it can hit all three of these points.</a:t>
            </a:r>
          </a:p>
        </p:txBody>
      </p:sp>
      <p:sp>
        <p:nvSpPr>
          <p:cNvPr id="4" name="Slide Number Placeholder 3"/>
          <p:cNvSpPr>
            <a:spLocks noGrp="1"/>
          </p:cNvSpPr>
          <p:nvPr>
            <p:ph type="sldNum" sz="quarter" idx="5"/>
          </p:nvPr>
        </p:nvSpPr>
        <p:spPr/>
        <p:txBody>
          <a:bodyPr/>
          <a:lstStyle/>
          <a:p>
            <a:fld id="{322E288F-A52C-41C6-9408-2DE7CE88F6E9}" type="slidenum">
              <a:rPr lang="en-US" smtClean="0"/>
              <a:t>4</a:t>
            </a:fld>
            <a:endParaRPr lang="en-US"/>
          </a:p>
        </p:txBody>
      </p:sp>
    </p:spTree>
    <p:extLst>
      <p:ext uri="{BB962C8B-B14F-4D97-AF65-F5344CB8AC3E}">
        <p14:creationId xmlns:p14="http://schemas.microsoft.com/office/powerpoint/2010/main" val="3451693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 website – all our </a:t>
            </a:r>
            <a:r>
              <a:rPr lang="en-US" dirty="0" err="1"/>
              <a:t>helpdocs</a:t>
            </a:r>
            <a:r>
              <a:rPr lang="en-US" dirty="0"/>
              <a:t> available at the circled link. This link appears on the top of most pages. You can also find this link under ‘Training &gt; Help Resources Library’</a:t>
            </a:r>
          </a:p>
          <a:p>
            <a:r>
              <a:rPr lang="en-US" dirty="0"/>
              <a:t>Main iMap website – has documents not specific to NY for some general things like how to utilize organizations and projects, account permissions, etc. Most of these resources also appear on the NY </a:t>
            </a:r>
            <a:r>
              <a:rPr lang="en-US" dirty="0" err="1"/>
              <a:t>helpdoc</a:t>
            </a:r>
            <a:r>
              <a:rPr lang="en-US" dirty="0"/>
              <a:t> library</a:t>
            </a:r>
          </a:p>
        </p:txBody>
      </p:sp>
      <p:sp>
        <p:nvSpPr>
          <p:cNvPr id="4" name="Slide Number Placeholder 3"/>
          <p:cNvSpPr>
            <a:spLocks noGrp="1"/>
          </p:cNvSpPr>
          <p:nvPr>
            <p:ph type="sldNum" sz="quarter" idx="5"/>
          </p:nvPr>
        </p:nvSpPr>
        <p:spPr/>
        <p:txBody>
          <a:bodyPr/>
          <a:lstStyle/>
          <a:p>
            <a:fld id="{322E288F-A52C-41C6-9408-2DE7CE88F6E9}" type="slidenum">
              <a:rPr lang="en-US" smtClean="0"/>
              <a:t>40</a:t>
            </a:fld>
            <a:endParaRPr lang="en-US"/>
          </a:p>
        </p:txBody>
      </p:sp>
    </p:spTree>
    <p:extLst>
      <p:ext uri="{BB962C8B-B14F-4D97-AF65-F5344CB8AC3E}">
        <p14:creationId xmlns:p14="http://schemas.microsoft.com/office/powerpoint/2010/main" val="824997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can email iMap with tech support/account issues.</a:t>
            </a:r>
          </a:p>
          <a:p>
            <a:r>
              <a:rPr lang="en-US" dirty="0"/>
              <a:t>Q/A</a:t>
            </a:r>
          </a:p>
        </p:txBody>
      </p:sp>
      <p:sp>
        <p:nvSpPr>
          <p:cNvPr id="4" name="Slide Number Placeholder 3"/>
          <p:cNvSpPr>
            <a:spLocks noGrp="1"/>
          </p:cNvSpPr>
          <p:nvPr>
            <p:ph type="sldNum" sz="quarter" idx="5"/>
          </p:nvPr>
        </p:nvSpPr>
        <p:spPr/>
        <p:txBody>
          <a:bodyPr/>
          <a:lstStyle/>
          <a:p>
            <a:fld id="{322E288F-A52C-41C6-9408-2DE7CE88F6E9}" type="slidenum">
              <a:rPr lang="en-US" smtClean="0"/>
              <a:t>41</a:t>
            </a:fld>
            <a:endParaRPr lang="en-US"/>
          </a:p>
        </p:txBody>
      </p:sp>
    </p:spTree>
    <p:extLst>
      <p:ext uri="{BB962C8B-B14F-4D97-AF65-F5344CB8AC3E}">
        <p14:creationId xmlns:p14="http://schemas.microsoft.com/office/powerpoint/2010/main" val="3097337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-Geared more towards professionals: other data collection tools that iMapInvasives provides</a:t>
            </a:r>
          </a:p>
          <a:p>
            <a:r>
              <a:rPr lang="en-US" dirty="0"/>
              <a:t>-Some readily available, some require access to be requested, or require you to have an ArcGIS Online account</a:t>
            </a:r>
          </a:p>
          <a:p>
            <a:r>
              <a:rPr lang="en-US" dirty="0"/>
              <a:t>-Recorded trainings exist for some, others may require a more direct training from iMap staff</a:t>
            </a:r>
          </a:p>
        </p:txBody>
      </p:sp>
      <p:sp>
        <p:nvSpPr>
          <p:cNvPr id="4" name="Slide Number Placeholder 3"/>
          <p:cNvSpPr>
            <a:spLocks noGrp="1"/>
          </p:cNvSpPr>
          <p:nvPr>
            <p:ph type="sldNum" sz="quarter" idx="5"/>
          </p:nvPr>
        </p:nvSpPr>
        <p:spPr/>
        <p:txBody>
          <a:bodyPr/>
          <a:lstStyle/>
          <a:p>
            <a:fld id="{322E288F-A52C-41C6-9408-2DE7CE88F6E9}" type="slidenum">
              <a:rPr lang="en-US" smtClean="0"/>
              <a:t>42</a:t>
            </a:fld>
            <a:endParaRPr lang="en-US"/>
          </a:p>
        </p:txBody>
      </p:sp>
    </p:spTree>
    <p:extLst>
      <p:ext uri="{BB962C8B-B14F-4D97-AF65-F5344CB8AC3E}">
        <p14:creationId xmlns:p14="http://schemas.microsoft.com/office/powerpoint/2010/main" val="143526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abundant a species is, the harder it is to control, and control objectives must change. It is always easiest and most cost effective to manage species lower on the curve, but any invasive can still be managed.</a:t>
            </a:r>
          </a:p>
          <a:p>
            <a:r>
              <a:rPr lang="en-US" dirty="0"/>
              <a:t>-Field work done by partners like Agriculture &amp; Markets, DEC, PRISMS (Partnership for Regional Invasive Species Management). Conduct much of the early detection surveys and contribute data to our database.</a:t>
            </a:r>
          </a:p>
        </p:txBody>
      </p:sp>
      <p:sp>
        <p:nvSpPr>
          <p:cNvPr id="4" name="Slide Number Placeholder 3"/>
          <p:cNvSpPr>
            <a:spLocks noGrp="1"/>
          </p:cNvSpPr>
          <p:nvPr>
            <p:ph type="sldNum" sz="quarter" idx="5"/>
          </p:nvPr>
        </p:nvSpPr>
        <p:spPr/>
        <p:txBody>
          <a:bodyPr/>
          <a:lstStyle/>
          <a:p>
            <a:fld id="{322E288F-A52C-41C6-9408-2DE7CE88F6E9}" type="slidenum">
              <a:rPr lang="en-US" smtClean="0"/>
              <a:t>5</a:t>
            </a:fld>
            <a:endParaRPr lang="en-US"/>
          </a:p>
        </p:txBody>
      </p:sp>
    </p:spTree>
    <p:extLst>
      <p:ext uri="{BB962C8B-B14F-4D97-AF65-F5344CB8AC3E}">
        <p14:creationId xmlns:p14="http://schemas.microsoft.com/office/powerpoint/2010/main" val="76814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Invasive example slide</a:t>
            </a:r>
          </a:p>
          <a:p>
            <a:r>
              <a:rPr lang="en-US" dirty="0"/>
              <a:t>Importance of mapping – knowing where species are to prioritize management for agencies and land managers.</a:t>
            </a:r>
          </a:p>
        </p:txBody>
      </p:sp>
      <p:sp>
        <p:nvSpPr>
          <p:cNvPr id="4" name="Slide Number Placeholder 3"/>
          <p:cNvSpPr>
            <a:spLocks noGrp="1"/>
          </p:cNvSpPr>
          <p:nvPr>
            <p:ph type="sldNum" sz="quarter" idx="5"/>
          </p:nvPr>
        </p:nvSpPr>
        <p:spPr/>
        <p:txBody>
          <a:bodyPr/>
          <a:lstStyle/>
          <a:p>
            <a:fld id="{322E288F-A52C-41C6-9408-2DE7CE88F6E9}" type="slidenum">
              <a:rPr lang="en-US" smtClean="0"/>
              <a:t>6</a:t>
            </a:fld>
            <a:endParaRPr lang="en-US"/>
          </a:p>
        </p:txBody>
      </p:sp>
    </p:spTree>
    <p:extLst>
      <p:ext uri="{BB962C8B-B14F-4D97-AF65-F5344CB8AC3E}">
        <p14:creationId xmlns:p14="http://schemas.microsoft.com/office/powerpoint/2010/main" val="419311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iMapInvasives is the official invasive species database for New York State, which allows for storage of invasive species data for presence, not-detected, treatment/management, and more. </a:t>
            </a:r>
          </a:p>
          <a:p>
            <a:r>
              <a:rPr lang="en-US" dirty="0"/>
              <a:t>-The map viewer lets users see where data is, and lets users generate distribution maps and automatic reports. </a:t>
            </a:r>
          </a:p>
          <a:p>
            <a:r>
              <a:rPr lang="en-US" dirty="0"/>
              <a:t>-Users can set up email alerts to get info on species/areas of interest. </a:t>
            </a:r>
          </a:p>
          <a:p>
            <a:r>
              <a:rPr lang="en-US" dirty="0"/>
              <a:t>-Web map services allow live views of the database to be embedded in other web pages. </a:t>
            </a:r>
          </a:p>
          <a:p>
            <a:r>
              <a:rPr lang="en-US" dirty="0"/>
              <a:t>-Contributing data over the course of many seasons/years allows tracking and analysis of results</a:t>
            </a:r>
          </a:p>
        </p:txBody>
      </p:sp>
      <p:sp>
        <p:nvSpPr>
          <p:cNvPr id="4" name="Slide Number Placeholder 3"/>
          <p:cNvSpPr>
            <a:spLocks noGrp="1"/>
          </p:cNvSpPr>
          <p:nvPr>
            <p:ph type="sldNum" sz="quarter" idx="5"/>
          </p:nvPr>
        </p:nvSpPr>
        <p:spPr/>
        <p:txBody>
          <a:bodyPr/>
          <a:lstStyle/>
          <a:p>
            <a:fld id="{322E288F-A52C-41C6-9408-2DE7CE88F6E9}" type="slidenum">
              <a:rPr lang="en-US" smtClean="0"/>
              <a:t>7</a:t>
            </a:fld>
            <a:endParaRPr lang="en-US"/>
          </a:p>
        </p:txBody>
      </p:sp>
    </p:spTree>
    <p:extLst>
      <p:ext uri="{BB962C8B-B14F-4D97-AF65-F5344CB8AC3E}">
        <p14:creationId xmlns:p14="http://schemas.microsoft.com/office/powerpoint/2010/main" val="428604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PRISMS – the ‘boots on the ground’ </a:t>
            </a:r>
          </a:p>
          <a:p>
            <a:endParaRPr lang="en-US" dirty="0"/>
          </a:p>
          <a:p>
            <a:r>
              <a:rPr lang="en-US" dirty="0"/>
              <a:t>Listserv – each PRISM has one that gives info related to trainings, volunteer opportunities, conferences, jobs, etc.</a:t>
            </a:r>
          </a:p>
        </p:txBody>
      </p:sp>
      <p:sp>
        <p:nvSpPr>
          <p:cNvPr id="4" name="Slide Number Placeholder 3"/>
          <p:cNvSpPr>
            <a:spLocks noGrp="1"/>
          </p:cNvSpPr>
          <p:nvPr>
            <p:ph type="sldNum" sz="quarter" idx="5"/>
          </p:nvPr>
        </p:nvSpPr>
        <p:spPr/>
        <p:txBody>
          <a:bodyPr/>
          <a:lstStyle/>
          <a:p>
            <a:fld id="{322E288F-A52C-41C6-9408-2DE7CE88F6E9}" type="slidenum">
              <a:rPr lang="en-US" smtClean="0"/>
              <a:t>8</a:t>
            </a:fld>
            <a:endParaRPr lang="en-US"/>
          </a:p>
        </p:txBody>
      </p:sp>
    </p:spTree>
    <p:extLst>
      <p:ext uri="{BB962C8B-B14F-4D97-AF65-F5344CB8AC3E}">
        <p14:creationId xmlns:p14="http://schemas.microsoft.com/office/powerpoint/2010/main" val="363920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-iMap utilized by many different entities: state agencies, NGOs, land trusts, friends groups, academic institutions, and YOU</a:t>
            </a:r>
          </a:p>
          <a:p>
            <a:r>
              <a:rPr lang="en-US" dirty="0"/>
              <a:t>-all data entered into iMap is unconfirmed until reviewed by an expert.</a:t>
            </a:r>
          </a:p>
        </p:txBody>
      </p:sp>
      <p:sp>
        <p:nvSpPr>
          <p:cNvPr id="4" name="Slide Number Placeholder 3"/>
          <p:cNvSpPr>
            <a:spLocks noGrp="1"/>
          </p:cNvSpPr>
          <p:nvPr>
            <p:ph type="sldNum" sz="quarter" idx="5"/>
          </p:nvPr>
        </p:nvSpPr>
        <p:spPr/>
        <p:txBody>
          <a:bodyPr/>
          <a:lstStyle/>
          <a:p>
            <a:fld id="{322E288F-A52C-41C6-9408-2DE7CE88F6E9}" type="slidenum">
              <a:rPr lang="en-US" smtClean="0"/>
              <a:t>9</a:t>
            </a:fld>
            <a:endParaRPr lang="en-US"/>
          </a:p>
        </p:txBody>
      </p:sp>
    </p:spTree>
    <p:extLst>
      <p:ext uri="{BB962C8B-B14F-4D97-AF65-F5344CB8AC3E}">
        <p14:creationId xmlns:p14="http://schemas.microsoft.com/office/powerpoint/2010/main" val="3375804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B5BB-6343-483C-A09D-7512689463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D226C4-17C6-4176-9B95-A46BF347F4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7EFCE9-5D52-4761-B209-08CF9A6FBBCD}"/>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5" name="Footer Placeholder 4">
            <a:extLst>
              <a:ext uri="{FF2B5EF4-FFF2-40B4-BE49-F238E27FC236}">
                <a16:creationId xmlns:a16="http://schemas.microsoft.com/office/drawing/2014/main" id="{9B832EE0-E821-4916-8126-C2A209CCC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5F57B-0774-4689-B61B-DAADF82DF4FF}"/>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286415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CFD6-7864-49D3-AD2F-A21340A6D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A18450-396B-4988-8C05-9D07B3EA82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E2D67-C437-4C6B-BA26-AE813477D9E0}"/>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5" name="Footer Placeholder 4">
            <a:extLst>
              <a:ext uri="{FF2B5EF4-FFF2-40B4-BE49-F238E27FC236}">
                <a16:creationId xmlns:a16="http://schemas.microsoft.com/office/drawing/2014/main" id="{88DF207C-31B8-42DB-8405-1FBF5C914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C8BF4-7F55-41CE-AD1E-FBCFCBA605E7}"/>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2729566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48DEC-D091-4047-8F5B-B92471D155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22252F-4693-4D3D-B72F-8788F11335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513AE-8B52-4A12-A94E-3B9DF6D326A9}"/>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5" name="Footer Placeholder 4">
            <a:extLst>
              <a:ext uri="{FF2B5EF4-FFF2-40B4-BE49-F238E27FC236}">
                <a16:creationId xmlns:a16="http://schemas.microsoft.com/office/drawing/2014/main" id="{3B5F2F92-A2E2-4A60-AD5F-E882C717D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F2E62-C791-49BB-9112-F05304499C3E}"/>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3736676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892DBD-9308-354E-A923-5118E006017E}"/>
              </a:ext>
            </a:extLst>
          </p:cNvPr>
          <p:cNvSpPr/>
          <p:nvPr userDrawn="1"/>
        </p:nvSpPr>
        <p:spPr>
          <a:xfrm>
            <a:off x="0" y="4470256"/>
            <a:ext cx="12192000" cy="2387600"/>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207EDC-F87A-744E-978E-58CFC273D3AE}"/>
              </a:ext>
            </a:extLst>
          </p:cNvPr>
          <p:cNvSpPr/>
          <p:nvPr userDrawn="1"/>
        </p:nvSpPr>
        <p:spPr>
          <a:xfrm>
            <a:off x="0" y="0"/>
            <a:ext cx="12192000" cy="4470256"/>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DEB85-1975-400A-BC8E-EE36D0D8D97F}"/>
              </a:ext>
            </a:extLst>
          </p:cNvPr>
          <p:cNvSpPr>
            <a:spLocks noGrp="1"/>
          </p:cNvSpPr>
          <p:nvPr>
            <p:ph type="ctrTitle"/>
          </p:nvPr>
        </p:nvSpPr>
        <p:spPr>
          <a:xfrm>
            <a:off x="838200" y="1193944"/>
            <a:ext cx="9144000" cy="2387600"/>
          </a:xfrm>
        </p:spPr>
        <p:txBody>
          <a:bodyPr anchor="ctr"/>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DF20BC4A-FBCD-4553-851D-79B9507D5A7E}"/>
              </a:ext>
            </a:extLst>
          </p:cNvPr>
          <p:cNvSpPr>
            <a:spLocks noGrp="1"/>
          </p:cNvSpPr>
          <p:nvPr>
            <p:ph type="subTitle" idx="1"/>
          </p:nvPr>
        </p:nvSpPr>
        <p:spPr>
          <a:xfrm>
            <a:off x="838200" y="4819325"/>
            <a:ext cx="7315200" cy="1222447"/>
          </a:xfrm>
        </p:spPr>
        <p:txBody>
          <a:bodyPr anchor="ctr"/>
          <a:lstStyle>
            <a:lvl1pPr marL="0" indent="0" algn="l">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9E7258-6985-4172-9BA5-192AAC16BADD}"/>
              </a:ext>
            </a:extLst>
          </p:cNvPr>
          <p:cNvSpPr>
            <a:spLocks noGrp="1"/>
          </p:cNvSpPr>
          <p:nvPr>
            <p:ph type="dt" sz="half" idx="10"/>
          </p:nvPr>
        </p:nvSpPr>
        <p:spPr/>
        <p:txBody>
          <a:bodyPr/>
          <a:lstStyle/>
          <a:p>
            <a:fld id="{BD6D9C7F-EFA8-43A9-AF6B-B3FD714E261B}" type="datetimeFigureOut">
              <a:rPr lang="en-US" smtClean="0"/>
              <a:t>2/21/2025</a:t>
            </a:fld>
            <a:endParaRPr lang="en-US"/>
          </a:p>
        </p:txBody>
      </p:sp>
      <p:sp>
        <p:nvSpPr>
          <p:cNvPr id="5" name="Footer Placeholder 4">
            <a:extLst>
              <a:ext uri="{FF2B5EF4-FFF2-40B4-BE49-F238E27FC236}">
                <a16:creationId xmlns:a16="http://schemas.microsoft.com/office/drawing/2014/main" id="{72E524D2-2DC1-41DC-A5FD-A5C48C813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3B3FF-AB58-468C-9F2F-FDF7FF160483}"/>
              </a:ext>
            </a:extLst>
          </p:cNvPr>
          <p:cNvSpPr>
            <a:spLocks noGrp="1"/>
          </p:cNvSpPr>
          <p:nvPr>
            <p:ph type="sldNum" sz="quarter" idx="12"/>
          </p:nvPr>
        </p:nvSpPr>
        <p:spPr/>
        <p:txBody>
          <a:bodyPr/>
          <a:lstStyle/>
          <a:p>
            <a:fld id="{130439A1-21DE-468A-829A-BD91C715182F}" type="slidenum">
              <a:rPr lang="en-US" smtClean="0"/>
              <a:t>‹#›</a:t>
            </a:fld>
            <a:endParaRPr lang="en-US"/>
          </a:p>
        </p:txBody>
      </p:sp>
    </p:spTree>
    <p:extLst>
      <p:ext uri="{BB962C8B-B14F-4D97-AF65-F5344CB8AC3E}">
        <p14:creationId xmlns:p14="http://schemas.microsoft.com/office/powerpoint/2010/main" val="2417723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B0A5AA-8B10-CE4F-8FAD-8C4F639A97F4}"/>
              </a:ext>
            </a:extLst>
          </p:cNvPr>
          <p:cNvSpPr/>
          <p:nvPr userDrawn="1"/>
        </p:nvSpPr>
        <p:spPr>
          <a:xfrm>
            <a:off x="5835212" y="1059367"/>
            <a:ext cx="6356788" cy="582764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itle 1">
            <a:extLst>
              <a:ext uri="{FF2B5EF4-FFF2-40B4-BE49-F238E27FC236}">
                <a16:creationId xmlns:a16="http://schemas.microsoft.com/office/drawing/2014/main" id="{964EDC2C-C7DC-CD4A-AB2E-F9817CA557D6}"/>
              </a:ext>
            </a:extLst>
          </p:cNvPr>
          <p:cNvSpPr>
            <a:spLocks noGrp="1"/>
          </p:cNvSpPr>
          <p:nvPr>
            <p:ph type="title"/>
          </p:nvPr>
        </p:nvSpPr>
        <p:spPr>
          <a:xfrm>
            <a:off x="401444" y="1"/>
            <a:ext cx="11312136" cy="1059366"/>
          </a:xfrm>
        </p:spPr>
        <p:txBody>
          <a:bodyPr/>
          <a:lstStyle>
            <a:lvl1pP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A689EFB-7937-144A-B367-BB30F741EEC8}"/>
              </a:ext>
            </a:extLst>
          </p:cNvPr>
          <p:cNvSpPr>
            <a:spLocks noGrp="1"/>
          </p:cNvSpPr>
          <p:nvPr>
            <p:ph type="dt" sz="half" idx="10"/>
          </p:nvPr>
        </p:nvSpPr>
        <p:spPr/>
        <p:txBody>
          <a:bodyPr/>
          <a:lstStyle/>
          <a:p>
            <a:fld id="{BD6D9C7F-EFA8-43A9-AF6B-B3FD714E261B}" type="datetimeFigureOut">
              <a:rPr lang="en-US" smtClean="0"/>
              <a:pPr/>
              <a:t>2/21/2025</a:t>
            </a:fld>
            <a:endParaRPr lang="en-US"/>
          </a:p>
        </p:txBody>
      </p:sp>
      <p:sp>
        <p:nvSpPr>
          <p:cNvPr id="4" name="Footer Placeholder 3">
            <a:extLst>
              <a:ext uri="{FF2B5EF4-FFF2-40B4-BE49-F238E27FC236}">
                <a16:creationId xmlns:a16="http://schemas.microsoft.com/office/drawing/2014/main" id="{A4A25796-EEA3-6C4E-9A46-92BC1D1479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FA0D7E-D3B9-C244-8CFD-33567ABFB490}"/>
              </a:ext>
            </a:extLst>
          </p:cNvPr>
          <p:cNvSpPr>
            <a:spLocks noGrp="1"/>
          </p:cNvSpPr>
          <p:nvPr>
            <p:ph type="sldNum" sz="quarter" idx="12"/>
          </p:nvPr>
        </p:nvSpPr>
        <p:spPr/>
        <p:txBody>
          <a:bodyPr/>
          <a:lstStyle/>
          <a:p>
            <a:fld id="{130439A1-21DE-468A-829A-BD91C715182F}" type="slidenum">
              <a:rPr lang="en-US" smtClean="0"/>
              <a:pPr/>
              <a:t>‹#›</a:t>
            </a:fld>
            <a:endParaRPr lang="en-US"/>
          </a:p>
        </p:txBody>
      </p:sp>
      <p:sp>
        <p:nvSpPr>
          <p:cNvPr id="9" name="Content Placeholder 7">
            <a:extLst>
              <a:ext uri="{FF2B5EF4-FFF2-40B4-BE49-F238E27FC236}">
                <a16:creationId xmlns:a16="http://schemas.microsoft.com/office/drawing/2014/main" id="{B5D87C4C-06F3-8246-83A3-3992621376E0}"/>
              </a:ext>
            </a:extLst>
          </p:cNvPr>
          <p:cNvSpPr>
            <a:spLocks noGrp="1"/>
          </p:cNvSpPr>
          <p:nvPr>
            <p:ph sz="quarter" idx="13"/>
          </p:nvPr>
        </p:nvSpPr>
        <p:spPr>
          <a:xfrm>
            <a:off x="736600" y="1384552"/>
            <a:ext cx="10718800" cy="464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090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B0A5AA-8B10-CE4F-8FAD-8C4F639A97F4}"/>
              </a:ext>
            </a:extLst>
          </p:cNvPr>
          <p:cNvSpPr/>
          <p:nvPr userDrawn="1"/>
        </p:nvSpPr>
        <p:spPr>
          <a:xfrm>
            <a:off x="0" y="1059367"/>
            <a:ext cx="12192000" cy="582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itle 1">
            <a:extLst>
              <a:ext uri="{FF2B5EF4-FFF2-40B4-BE49-F238E27FC236}">
                <a16:creationId xmlns:a16="http://schemas.microsoft.com/office/drawing/2014/main" id="{964EDC2C-C7DC-CD4A-AB2E-F9817CA557D6}"/>
              </a:ext>
            </a:extLst>
          </p:cNvPr>
          <p:cNvSpPr>
            <a:spLocks noGrp="1"/>
          </p:cNvSpPr>
          <p:nvPr>
            <p:ph type="title"/>
          </p:nvPr>
        </p:nvSpPr>
        <p:spPr>
          <a:xfrm>
            <a:off x="401444" y="1"/>
            <a:ext cx="11312136" cy="1059366"/>
          </a:xfrm>
        </p:spPr>
        <p:txBody>
          <a:bodyPr/>
          <a:lstStyle>
            <a:lvl1pP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A689EFB-7937-144A-B367-BB30F741EEC8}"/>
              </a:ext>
            </a:extLst>
          </p:cNvPr>
          <p:cNvSpPr>
            <a:spLocks noGrp="1"/>
          </p:cNvSpPr>
          <p:nvPr>
            <p:ph type="dt" sz="half" idx="10"/>
          </p:nvPr>
        </p:nvSpPr>
        <p:spPr/>
        <p:txBody>
          <a:bodyPr/>
          <a:lstStyle/>
          <a:p>
            <a:fld id="{BD6D9C7F-EFA8-43A9-AF6B-B3FD714E261B}" type="datetimeFigureOut">
              <a:rPr lang="en-US" smtClean="0"/>
              <a:pPr/>
              <a:t>2/21/2025</a:t>
            </a:fld>
            <a:endParaRPr lang="en-US"/>
          </a:p>
        </p:txBody>
      </p:sp>
      <p:sp>
        <p:nvSpPr>
          <p:cNvPr id="4" name="Footer Placeholder 3">
            <a:extLst>
              <a:ext uri="{FF2B5EF4-FFF2-40B4-BE49-F238E27FC236}">
                <a16:creationId xmlns:a16="http://schemas.microsoft.com/office/drawing/2014/main" id="{A4A25796-EEA3-6C4E-9A46-92BC1D1479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FA0D7E-D3B9-C244-8CFD-33567ABFB490}"/>
              </a:ext>
            </a:extLst>
          </p:cNvPr>
          <p:cNvSpPr>
            <a:spLocks noGrp="1"/>
          </p:cNvSpPr>
          <p:nvPr>
            <p:ph type="sldNum" sz="quarter" idx="12"/>
          </p:nvPr>
        </p:nvSpPr>
        <p:spPr/>
        <p:txBody>
          <a:bodyPr/>
          <a:lstStyle/>
          <a:p>
            <a:fld id="{130439A1-21DE-468A-829A-BD91C715182F}" type="slidenum">
              <a:rPr lang="en-US" smtClean="0"/>
              <a:pPr/>
              <a:t>‹#›</a:t>
            </a:fld>
            <a:endParaRPr lang="en-US"/>
          </a:p>
        </p:txBody>
      </p:sp>
      <p:sp>
        <p:nvSpPr>
          <p:cNvPr id="8" name="Content Placeholder 7">
            <a:extLst>
              <a:ext uri="{FF2B5EF4-FFF2-40B4-BE49-F238E27FC236}">
                <a16:creationId xmlns:a16="http://schemas.microsoft.com/office/drawing/2014/main" id="{92200C18-4789-A647-B441-774D4CA7E413}"/>
              </a:ext>
            </a:extLst>
          </p:cNvPr>
          <p:cNvSpPr>
            <a:spLocks noGrp="1"/>
          </p:cNvSpPr>
          <p:nvPr>
            <p:ph sz="quarter" idx="13"/>
          </p:nvPr>
        </p:nvSpPr>
        <p:spPr>
          <a:xfrm>
            <a:off x="736600" y="1384552"/>
            <a:ext cx="10718800" cy="4646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903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20726-86C9-4B99-8973-257DF1D8F6C0}"/>
              </a:ext>
            </a:extLst>
          </p:cNvPr>
          <p:cNvSpPr>
            <a:spLocks noGrp="1"/>
          </p:cNvSpPr>
          <p:nvPr>
            <p:ph idx="1"/>
          </p:nvPr>
        </p:nvSpPr>
        <p:spPr>
          <a:xfrm>
            <a:off x="194872" y="1274164"/>
            <a:ext cx="5561351" cy="4826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F87AC-6FEC-4C12-B5F9-3CBAE26D4FCC}"/>
              </a:ext>
            </a:extLst>
          </p:cNvPr>
          <p:cNvSpPr>
            <a:spLocks noGrp="1"/>
          </p:cNvSpPr>
          <p:nvPr>
            <p:ph type="dt" sz="half" idx="10"/>
          </p:nvPr>
        </p:nvSpPr>
        <p:spPr/>
        <p:txBody>
          <a:bodyPr/>
          <a:lstStyle/>
          <a:p>
            <a:fld id="{BD6D9C7F-EFA8-43A9-AF6B-B3FD714E261B}" type="datetimeFigureOut">
              <a:rPr lang="en-US" smtClean="0"/>
              <a:t>2/21/2025</a:t>
            </a:fld>
            <a:endParaRPr lang="en-US"/>
          </a:p>
        </p:txBody>
      </p:sp>
      <p:sp>
        <p:nvSpPr>
          <p:cNvPr id="5" name="Footer Placeholder 4">
            <a:extLst>
              <a:ext uri="{FF2B5EF4-FFF2-40B4-BE49-F238E27FC236}">
                <a16:creationId xmlns:a16="http://schemas.microsoft.com/office/drawing/2014/main" id="{E18002BE-1FB2-4867-A3A2-467FD4907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39CDC-1B96-48B2-A191-2A784CEFBA4B}"/>
              </a:ext>
            </a:extLst>
          </p:cNvPr>
          <p:cNvSpPr>
            <a:spLocks noGrp="1"/>
          </p:cNvSpPr>
          <p:nvPr>
            <p:ph type="sldNum" sz="quarter" idx="12"/>
          </p:nvPr>
        </p:nvSpPr>
        <p:spPr/>
        <p:txBody>
          <a:bodyPr/>
          <a:lstStyle/>
          <a:p>
            <a:fld id="{130439A1-21DE-468A-829A-BD91C715182F}" type="slidenum">
              <a:rPr lang="en-US" smtClean="0"/>
              <a:t>‹#›</a:t>
            </a:fld>
            <a:endParaRPr lang="en-US"/>
          </a:p>
        </p:txBody>
      </p:sp>
      <p:sp>
        <p:nvSpPr>
          <p:cNvPr id="11" name="Picture Placeholder 10">
            <a:extLst>
              <a:ext uri="{FF2B5EF4-FFF2-40B4-BE49-F238E27FC236}">
                <a16:creationId xmlns:a16="http://schemas.microsoft.com/office/drawing/2014/main" id="{B7F3AEDB-ED71-5D4B-A05C-1D0962226863}"/>
              </a:ext>
            </a:extLst>
          </p:cNvPr>
          <p:cNvSpPr>
            <a:spLocks noGrp="1"/>
          </p:cNvSpPr>
          <p:nvPr>
            <p:ph type="pic" sz="quarter" idx="13"/>
          </p:nvPr>
        </p:nvSpPr>
        <p:spPr>
          <a:xfrm>
            <a:off x="6765288" y="1809395"/>
            <a:ext cx="4713756" cy="3796926"/>
          </a:xfrm>
        </p:spPr>
        <p:txBody>
          <a:bodyPr/>
          <a:lstStyle/>
          <a:p>
            <a:endParaRPr lang="en-US"/>
          </a:p>
        </p:txBody>
      </p:sp>
      <p:sp>
        <p:nvSpPr>
          <p:cNvPr id="8" name="Title 1">
            <a:extLst>
              <a:ext uri="{FF2B5EF4-FFF2-40B4-BE49-F238E27FC236}">
                <a16:creationId xmlns:a16="http://schemas.microsoft.com/office/drawing/2014/main" id="{8FA51A38-2339-4628-A600-7D98973FE77F}"/>
              </a:ext>
            </a:extLst>
          </p:cNvPr>
          <p:cNvSpPr>
            <a:spLocks noGrp="1"/>
          </p:cNvSpPr>
          <p:nvPr>
            <p:ph type="title"/>
          </p:nvPr>
        </p:nvSpPr>
        <p:spPr>
          <a:xfrm>
            <a:off x="401444" y="1"/>
            <a:ext cx="11312136" cy="1059366"/>
          </a:xfrm>
        </p:spPr>
        <p:txBody>
          <a:bodyPr/>
          <a:lstStyle>
            <a:lvl1pPr algn="ct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3642924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B8E84-54E9-4B18-98BC-2B9B371835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8D98A6-92AE-4B0F-B6D3-ADDC02D1A02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2/21/2025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346011A0-403E-4D66-ACDE-8778A50F7A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07FAA27-0A09-4D7B-9DBF-E7C1591816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9F296-3462-47C6-A49E-40EC612C1AA5}"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140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2975-40D3-4F1F-9936-D3A9DB228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E88DC-3603-4F5F-96FE-C0FE06CC3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574B2-ED51-47C9-AB80-3D2EA3DF6807}"/>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5" name="Footer Placeholder 4">
            <a:extLst>
              <a:ext uri="{FF2B5EF4-FFF2-40B4-BE49-F238E27FC236}">
                <a16:creationId xmlns:a16="http://schemas.microsoft.com/office/drawing/2014/main" id="{EC8AABAD-27C7-49C3-87E0-11E6C16E4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05499-7A4E-4F18-AE52-9BFCBB14B70E}"/>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1826722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B2FA-F1B2-4E94-A5A6-FE3362CBA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A34B2-5451-4381-AC22-973F6E747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75A1B-B801-455F-93D8-15DB2872D68B}"/>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5" name="Footer Placeholder 4">
            <a:extLst>
              <a:ext uri="{FF2B5EF4-FFF2-40B4-BE49-F238E27FC236}">
                <a16:creationId xmlns:a16="http://schemas.microsoft.com/office/drawing/2014/main" id="{1917828D-8475-4456-9B9C-C6FA77A66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89A5C-C682-452E-8005-EC1C13A0FDEE}"/>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301311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9D04-8A57-4A25-BFDD-F72308712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9520D-447C-40F7-AD79-39F2F1B4EE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590192-260F-44E2-AC78-7CD6536746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9C698-C8A1-4DED-B96C-1BA476B8B58C}"/>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6" name="Footer Placeholder 5">
            <a:extLst>
              <a:ext uri="{FF2B5EF4-FFF2-40B4-BE49-F238E27FC236}">
                <a16:creationId xmlns:a16="http://schemas.microsoft.com/office/drawing/2014/main" id="{556FCE29-FEB1-47DC-93D1-DF948A4E4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62D2C-988E-4219-8584-A36B376E4728}"/>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80508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5B5F-FDF8-4585-9DD2-6B399ED1F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2EF0B5-12CC-4F65-B47F-F25B3B84E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C9AC1-2AF5-4C85-8C12-CE95B3C2B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C504-E6E7-4C36-8124-71A6B62A3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BA1507-892B-411E-8A89-DF034EA33E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506B7E-A98D-453B-99CC-72ECF1A81DAF}"/>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8" name="Footer Placeholder 7">
            <a:extLst>
              <a:ext uri="{FF2B5EF4-FFF2-40B4-BE49-F238E27FC236}">
                <a16:creationId xmlns:a16="http://schemas.microsoft.com/office/drawing/2014/main" id="{6B7D7BE7-8FBF-40B9-A05F-EC12ACA4E0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64F339-77F9-4D1C-96FA-DE6EDB6DD6DE}"/>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27532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B01D-1785-4171-B2C7-0963375AFE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025A7F-CF4A-48ED-969B-BA17FFFDDFE3}"/>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4" name="Footer Placeholder 3">
            <a:extLst>
              <a:ext uri="{FF2B5EF4-FFF2-40B4-BE49-F238E27FC236}">
                <a16:creationId xmlns:a16="http://schemas.microsoft.com/office/drawing/2014/main" id="{AD8428CC-0CFD-4260-B684-E84771F23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9A0ACB-F07A-4350-A975-8EB87D6B5E33}"/>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161631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B8E84-54E9-4B18-98BC-2B9B371835D9}"/>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3" name="Footer Placeholder 2">
            <a:extLst>
              <a:ext uri="{FF2B5EF4-FFF2-40B4-BE49-F238E27FC236}">
                <a16:creationId xmlns:a16="http://schemas.microsoft.com/office/drawing/2014/main" id="{346011A0-403E-4D66-ACDE-8778A50F7A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7FAA27-0A09-4D7B-9DBF-E7C1591816D9}"/>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371299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44CE-EFAD-4C36-9731-AA463B8BA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DF5A53-5296-4821-A028-BA4A71CED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92BDE4-995E-414C-A938-57F08FA5A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39178-E4F1-4C3D-8FBF-C177A84A2477}"/>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6" name="Footer Placeholder 5">
            <a:extLst>
              <a:ext uri="{FF2B5EF4-FFF2-40B4-BE49-F238E27FC236}">
                <a16:creationId xmlns:a16="http://schemas.microsoft.com/office/drawing/2014/main" id="{3D8582CB-04B2-449C-A547-D6150E7A2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B2C98-2662-4D2E-849C-04904B7C2C04}"/>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4017963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8D47-5EFA-4DD4-9109-E812FFDA37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119C6-505A-48C5-8C24-DE3E63B614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9003BB-B96A-466C-A51C-899ABBF91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7F2E6-FC96-41D3-B67B-0DE617A560A7}"/>
              </a:ext>
            </a:extLst>
          </p:cNvPr>
          <p:cNvSpPr>
            <a:spLocks noGrp="1"/>
          </p:cNvSpPr>
          <p:nvPr>
            <p:ph type="dt" sz="half" idx="10"/>
          </p:nvPr>
        </p:nvSpPr>
        <p:spPr/>
        <p:txBody>
          <a:bodyPr/>
          <a:lstStyle/>
          <a:p>
            <a:fld id="{528D98A6-92AE-4B0F-B6D3-ADDC02D1A029}" type="datetimeFigureOut">
              <a:rPr lang="en-US" smtClean="0"/>
              <a:t>2/14/2025</a:t>
            </a:fld>
            <a:endParaRPr lang="en-US"/>
          </a:p>
        </p:txBody>
      </p:sp>
      <p:sp>
        <p:nvSpPr>
          <p:cNvPr id="6" name="Footer Placeholder 5">
            <a:extLst>
              <a:ext uri="{FF2B5EF4-FFF2-40B4-BE49-F238E27FC236}">
                <a16:creationId xmlns:a16="http://schemas.microsoft.com/office/drawing/2014/main" id="{CD771E3D-B6AC-42B1-8CC4-4CFD69033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0DCFF-4E60-4F42-8E12-624CA50F4DA7}"/>
              </a:ext>
            </a:extLst>
          </p:cNvPr>
          <p:cNvSpPr>
            <a:spLocks noGrp="1"/>
          </p:cNvSpPr>
          <p:nvPr>
            <p:ph type="sldNum" sz="quarter" idx="12"/>
          </p:nvPr>
        </p:nvSpPr>
        <p:spPr/>
        <p:txBody>
          <a:bodyPr/>
          <a:lstStyle/>
          <a:p>
            <a:fld id="{37A9F296-3462-47C6-A49E-40EC612C1AA5}" type="slidenum">
              <a:rPr lang="en-US" smtClean="0"/>
              <a:t>‹#›</a:t>
            </a:fld>
            <a:endParaRPr lang="en-US"/>
          </a:p>
        </p:txBody>
      </p:sp>
    </p:spTree>
    <p:extLst>
      <p:ext uri="{BB962C8B-B14F-4D97-AF65-F5344CB8AC3E}">
        <p14:creationId xmlns:p14="http://schemas.microsoft.com/office/powerpoint/2010/main" val="183783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FFD4F-BD5D-4BB4-B204-A3E3BE305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BF6543-A0CA-4FC7-8564-92E519AE34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4223F-7876-4189-9714-70F2FDA33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D98A6-92AE-4B0F-B6D3-ADDC02D1A029}" type="datetimeFigureOut">
              <a:rPr lang="en-US" smtClean="0"/>
              <a:t>2/14/2025</a:t>
            </a:fld>
            <a:endParaRPr lang="en-US"/>
          </a:p>
        </p:txBody>
      </p:sp>
      <p:sp>
        <p:nvSpPr>
          <p:cNvPr id="5" name="Footer Placeholder 4">
            <a:extLst>
              <a:ext uri="{FF2B5EF4-FFF2-40B4-BE49-F238E27FC236}">
                <a16:creationId xmlns:a16="http://schemas.microsoft.com/office/drawing/2014/main" id="{ED96702F-7896-4725-8E43-5A1AF5551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823A45-395C-446A-B10B-08D395DA60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9F296-3462-47C6-A49E-40EC612C1AA5}" type="slidenum">
              <a:rPr lang="en-US" smtClean="0"/>
              <a:t>‹#›</a:t>
            </a:fld>
            <a:endParaRPr lang="en-US"/>
          </a:p>
        </p:txBody>
      </p:sp>
    </p:spTree>
    <p:extLst>
      <p:ext uri="{BB962C8B-B14F-4D97-AF65-F5344CB8AC3E}">
        <p14:creationId xmlns:p14="http://schemas.microsoft.com/office/powerpoint/2010/main" val="2182920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782391-07B9-454F-8A45-5E630C61B1DC}"/>
              </a:ext>
            </a:extLst>
          </p:cNvPr>
          <p:cNvSpPr/>
          <p:nvPr userDrawn="1"/>
        </p:nvSpPr>
        <p:spPr>
          <a:xfrm>
            <a:off x="0" y="1058351"/>
            <a:ext cx="5955344" cy="582764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 name="Text Placeholder 2">
            <a:extLst>
              <a:ext uri="{FF2B5EF4-FFF2-40B4-BE49-F238E27FC236}">
                <a16:creationId xmlns:a16="http://schemas.microsoft.com/office/drawing/2014/main" id="{D6A1F915-3EB7-4828-8066-20B88700B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9F128-05D9-4AC8-BC31-AD41BC5E03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BD6D9C7F-EFA8-43A9-AF6B-B3FD714E261B}" type="datetimeFigureOut">
              <a:rPr lang="en-US" smtClean="0"/>
              <a:pPr/>
              <a:t>2/21/2025</a:t>
            </a:fld>
            <a:endParaRPr lang="en-US"/>
          </a:p>
        </p:txBody>
      </p:sp>
      <p:sp>
        <p:nvSpPr>
          <p:cNvPr id="5" name="Footer Placeholder 4">
            <a:extLst>
              <a:ext uri="{FF2B5EF4-FFF2-40B4-BE49-F238E27FC236}">
                <a16:creationId xmlns:a16="http://schemas.microsoft.com/office/drawing/2014/main" id="{8D4666A2-519D-44CA-9894-C3710E4458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B18B1B4-F492-49A0-A426-7AF9634D6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30439A1-21DE-468A-829A-BD91C715182F}" type="slidenum">
              <a:rPr lang="en-US" smtClean="0"/>
              <a:pPr/>
              <a:t>‹#›</a:t>
            </a:fld>
            <a:endParaRPr lang="en-US"/>
          </a:p>
        </p:txBody>
      </p:sp>
      <p:sp>
        <p:nvSpPr>
          <p:cNvPr id="7" name="Rectangle 6">
            <a:extLst>
              <a:ext uri="{FF2B5EF4-FFF2-40B4-BE49-F238E27FC236}">
                <a16:creationId xmlns:a16="http://schemas.microsoft.com/office/drawing/2014/main" id="{462F926C-7063-0846-B605-B855FF629AB7}"/>
              </a:ext>
            </a:extLst>
          </p:cNvPr>
          <p:cNvSpPr/>
          <p:nvPr userDrawn="1"/>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6C237FD9-29EA-41C2-A1F8-1AA38B188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45346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emf"/><Relationship Id="rId7"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8.jpeg"/><Relationship Id="rId7"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9.jpe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jpeg"/><Relationship Id="rId7"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69.png"/><Relationship Id="rId5" Type="http://schemas.openxmlformats.org/officeDocument/2006/relationships/image" Target="../media/image97.png"/><Relationship Id="rId10" Type="http://schemas.openxmlformats.org/officeDocument/2006/relationships/image" Target="../media/image75.svg"/><Relationship Id="rId4" Type="http://schemas.openxmlformats.org/officeDocument/2006/relationships/image" Target="../media/image96.svg"/><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guides.nynhp.org/" TargetMode="Externa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s://www.nynhp.org/treesfortribsny" TargetMode="Externa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3.jpe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9.png"/><Relationship Id="rId7" Type="http://schemas.openxmlformats.org/officeDocument/2006/relationships/image" Target="../media/image110.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75.svg"/><Relationship Id="rId5" Type="http://schemas.openxmlformats.org/officeDocument/2006/relationships/image" Target="../media/image96.svg"/><Relationship Id="rId10" Type="http://schemas.openxmlformats.org/officeDocument/2006/relationships/image" Target="../media/image74.png"/><Relationship Id="rId4" Type="http://schemas.openxmlformats.org/officeDocument/2006/relationships/image" Target="../media/image95.png"/><Relationship Id="rId9" Type="http://schemas.openxmlformats.org/officeDocument/2006/relationships/image" Target="../media/image100.sv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11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emf"/></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45.png"/><Relationship Id="rId7" Type="http://schemas.openxmlformats.org/officeDocument/2006/relationships/image" Target="../media/image12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www.nyimapinvasives.org/" TargetMode="External"/><Relationship Id="rId3" Type="http://schemas.openxmlformats.org/officeDocument/2006/relationships/image" Target="../media/image14.png"/><Relationship Id="rId7"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www.imapinvasives.org/help" TargetMode="External"/><Relationship Id="rId5" Type="http://schemas.openxmlformats.org/officeDocument/2006/relationships/hyperlink" Target="mailto:imapinvasives@dec.ny.gov" TargetMode="External"/><Relationship Id="rId4" Type="http://schemas.openxmlformats.org/officeDocument/2006/relationships/image" Target="../media/image129.jpeg"/><Relationship Id="rId9"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tiff"/><Relationship Id="rId18" Type="http://schemas.openxmlformats.org/officeDocument/2006/relationships/image" Target="../media/image35.tiff"/><Relationship Id="rId26" Type="http://schemas.openxmlformats.org/officeDocument/2006/relationships/image" Target="../media/image43.png"/><Relationship Id="rId3" Type="http://schemas.openxmlformats.org/officeDocument/2006/relationships/image" Target="../media/image14.png"/><Relationship Id="rId21" Type="http://schemas.openxmlformats.org/officeDocument/2006/relationships/image" Target="../media/image38.png"/><Relationship Id="rId7" Type="http://schemas.openxmlformats.org/officeDocument/2006/relationships/image" Target="../media/image24.tiff"/><Relationship Id="rId12" Type="http://schemas.openxmlformats.org/officeDocument/2006/relationships/image" Target="../media/image29.tiff"/><Relationship Id="rId17" Type="http://schemas.openxmlformats.org/officeDocument/2006/relationships/image" Target="../media/image34.tiff"/><Relationship Id="rId25"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image" Target="../media/image33.tiff"/><Relationship Id="rId20" Type="http://schemas.openxmlformats.org/officeDocument/2006/relationships/image" Target="../media/image37.tiff"/><Relationship Id="rId1" Type="http://schemas.openxmlformats.org/officeDocument/2006/relationships/slideLayout" Target="../slideLayouts/slideLayout7.xml"/><Relationship Id="rId6" Type="http://schemas.openxmlformats.org/officeDocument/2006/relationships/image" Target="../media/image23.tiff"/><Relationship Id="rId11" Type="http://schemas.openxmlformats.org/officeDocument/2006/relationships/image" Target="../media/image28.tiff"/><Relationship Id="rId24" Type="http://schemas.openxmlformats.org/officeDocument/2006/relationships/image" Target="../media/image41.png"/><Relationship Id="rId5" Type="http://schemas.openxmlformats.org/officeDocument/2006/relationships/image" Target="../media/image22.jpeg"/><Relationship Id="rId15" Type="http://schemas.openxmlformats.org/officeDocument/2006/relationships/image" Target="../media/image32.tiff"/><Relationship Id="rId23" Type="http://schemas.openxmlformats.org/officeDocument/2006/relationships/image" Target="../media/image40.PNG"/><Relationship Id="rId10" Type="http://schemas.openxmlformats.org/officeDocument/2006/relationships/image" Target="../media/image27.tiff"/><Relationship Id="rId19" Type="http://schemas.openxmlformats.org/officeDocument/2006/relationships/image" Target="../media/image36.tiff"/><Relationship Id="rId4" Type="http://schemas.openxmlformats.org/officeDocument/2006/relationships/image" Target="../media/image21.jpeg"/><Relationship Id="rId9" Type="http://schemas.openxmlformats.org/officeDocument/2006/relationships/image" Target="../media/image26.tiff"/><Relationship Id="rId14" Type="http://schemas.openxmlformats.org/officeDocument/2006/relationships/image" Target="../media/image31.tiff"/><Relationship Id="rId22" Type="http://schemas.openxmlformats.org/officeDocument/2006/relationships/image" Target="../media/image39.png"/><Relationship Id="rId27"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DA5893-4EBC-43F2-AB54-73ED77B848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5450" y="4983176"/>
            <a:ext cx="1833638" cy="1833638"/>
          </a:xfrm>
          <a:prstGeom prst="rect">
            <a:avLst/>
          </a:prstGeom>
        </p:spPr>
      </p:pic>
      <p:sp>
        <p:nvSpPr>
          <p:cNvPr id="8" name="Rectangle 7">
            <a:extLst>
              <a:ext uri="{FF2B5EF4-FFF2-40B4-BE49-F238E27FC236}">
                <a16:creationId xmlns:a16="http://schemas.microsoft.com/office/drawing/2014/main" id="{6077D5AC-65AD-4D86-8896-508C0420D55E}"/>
              </a:ext>
            </a:extLst>
          </p:cNvPr>
          <p:cNvSpPr/>
          <p:nvPr/>
        </p:nvSpPr>
        <p:spPr>
          <a:xfrm>
            <a:off x="0" y="1042475"/>
            <a:ext cx="5955344" cy="582764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534E15B-7D3D-48E5-AF37-CEBD4D4246BA}"/>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BA53794-57D3-47A3-85E2-A9572B5582A0}"/>
              </a:ext>
            </a:extLst>
          </p:cNvPr>
          <p:cNvSpPr/>
          <p:nvPr/>
        </p:nvSpPr>
        <p:spPr>
          <a:xfrm>
            <a:off x="6889708" y="2388420"/>
            <a:ext cx="4347498" cy="256246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4FC51CD-528E-4AD0-B5F5-BD421FB9FB5A}"/>
              </a:ext>
            </a:extLst>
          </p:cNvPr>
          <p:cNvSpPr>
            <a:spLocks noGrp="1"/>
          </p:cNvSpPr>
          <p:nvPr>
            <p:ph type="ctrTitle"/>
          </p:nvPr>
        </p:nvSpPr>
        <p:spPr>
          <a:xfrm>
            <a:off x="63625" y="-12528"/>
            <a:ext cx="12128375" cy="891967"/>
          </a:xfrm>
        </p:spPr>
        <p:txBody>
          <a:bodyPr>
            <a:normAutofit/>
          </a:bodyPr>
          <a:lstStyle/>
          <a:p>
            <a:r>
              <a:rPr lang="en-US" sz="4800" i="1" dirty="0">
                <a:solidFill>
                  <a:schemeClr val="bg1"/>
                </a:solidFill>
                <a:latin typeface="Times New Roman" panose="02020603050405020304" pitchFamily="18" charset="0"/>
                <a:cs typeface="Times New Roman" panose="02020603050405020304" pitchFamily="18" charset="0"/>
              </a:rPr>
              <a:t>i</a:t>
            </a:r>
            <a:r>
              <a:rPr lang="en-US" sz="4800" dirty="0">
                <a:solidFill>
                  <a:schemeClr val="bg1"/>
                </a:solidFill>
                <a:latin typeface="Times New Roman" panose="02020603050405020304" pitchFamily="18" charset="0"/>
                <a:cs typeface="Times New Roman" panose="02020603050405020304" pitchFamily="18" charset="0"/>
              </a:rPr>
              <a:t>MapInvasives Training</a:t>
            </a:r>
            <a:endParaRPr lang="en-US" sz="4800" i="1"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376CC78-D072-4494-A4CC-1C9B8F6DB448}"/>
              </a:ext>
            </a:extLst>
          </p:cNvPr>
          <p:cNvSpPr>
            <a:spLocks noGrp="1"/>
          </p:cNvSpPr>
          <p:nvPr>
            <p:ph type="subTitle" idx="1"/>
          </p:nvPr>
        </p:nvSpPr>
        <p:spPr>
          <a:xfrm>
            <a:off x="1745267" y="1631613"/>
            <a:ext cx="2464810" cy="1058351"/>
          </a:xfrm>
        </p:spPr>
        <p:txBody>
          <a:bodyPr vert="horz" lIns="91440" tIns="45720" rIns="91440" bIns="45720" rtlCol="0" anchor="t">
            <a:normAutofit/>
          </a:bodyPr>
          <a:lstStyle/>
          <a:p>
            <a:pPr>
              <a:spcBef>
                <a:spcPts val="0"/>
              </a:spcBef>
            </a:pPr>
            <a:endParaRPr lang="en-US" dirty="0">
              <a:latin typeface="Arial" panose="020B0604020202020204" pitchFamily="34" charset="0"/>
              <a:cs typeface="Arial" panose="020B0604020202020204" pitchFamily="34" charset="0"/>
            </a:endParaRPr>
          </a:p>
          <a:p>
            <a:pPr>
              <a:spcBef>
                <a:spcPts val="0"/>
              </a:spcBef>
            </a:pPr>
            <a:r>
              <a:rPr lang="en-US" sz="2800" baseline="30000" dirty="0">
                <a:latin typeface="Arial"/>
                <a:cs typeface="Arial"/>
              </a:rPr>
              <a:t>Your Name</a:t>
            </a:r>
            <a:endParaRPr lang="en-US" sz="2800" baseline="30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2733DB6-DE56-4D26-9D98-9EDA8AEB1FF8}"/>
              </a:ext>
            </a:extLst>
          </p:cNvPr>
          <p:cNvSpPr txBox="1"/>
          <p:nvPr/>
        </p:nvSpPr>
        <p:spPr>
          <a:xfrm>
            <a:off x="6452301" y="1195824"/>
            <a:ext cx="4911438" cy="1169551"/>
          </a:xfrm>
          <a:prstGeom prst="rect">
            <a:avLst/>
          </a:prstGeom>
          <a:noFill/>
        </p:spPr>
        <p:txBody>
          <a:bodyPr wrap="square" rtlCol="0">
            <a:spAutoFit/>
          </a:bodyPr>
          <a:lstStyle/>
          <a:p>
            <a:pPr algn="ctr"/>
            <a:r>
              <a:rPr lang="en-US" sz="1600" i="1">
                <a:latin typeface="Arial" panose="020B0604020202020204" pitchFamily="34" charset="0"/>
                <a:cs typeface="Arial" panose="020B0604020202020204" pitchFamily="34" charset="0"/>
              </a:rPr>
              <a:t>While you’re waiting for us to start…</a:t>
            </a:r>
          </a:p>
          <a:p>
            <a:pPr algn="ctr"/>
            <a:endParaRPr lang="en-US">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Please introduce yourself in the chat box:</a:t>
            </a:r>
          </a:p>
          <a:p>
            <a:pPr algn="ctr"/>
            <a:endParaRPr lang="en-US" sz="1600" i="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5E0DFD2-3064-49F4-8F8C-5138B666F0A8}"/>
              </a:ext>
            </a:extLst>
          </p:cNvPr>
          <p:cNvSpPr/>
          <p:nvPr/>
        </p:nvSpPr>
        <p:spPr>
          <a:xfrm>
            <a:off x="6989993" y="2423882"/>
            <a:ext cx="4167357" cy="3785652"/>
          </a:xfrm>
          <a:prstGeom prst="rect">
            <a:avLst/>
          </a:prstGeom>
        </p:spPr>
        <p:txBody>
          <a:bodyPr wrap="square">
            <a:spAutoFit/>
          </a:bodyPr>
          <a:lstStyle/>
          <a:p>
            <a:pPr marL="342900" lvl="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Your name &amp; organization </a:t>
            </a:r>
          </a:p>
          <a:p>
            <a:pPr lvl="1"/>
            <a:r>
              <a:rPr lang="en-US" sz="2000" dirty="0">
                <a:solidFill>
                  <a:prstClr val="black"/>
                </a:solidFill>
                <a:latin typeface="Arial" panose="020B0604020202020204" pitchFamily="34" charset="0"/>
                <a:cs typeface="Arial" panose="020B0604020202020204" pitchFamily="34" charset="0"/>
              </a:rPr>
              <a:t>(if applicable)</a:t>
            </a:r>
          </a:p>
          <a:p>
            <a:pPr lvl="1"/>
            <a:endParaRPr lang="en-US"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Have you used the iMap Mobile App before?</a:t>
            </a:r>
          </a:p>
          <a:p>
            <a:pPr marL="342900" indent="-34290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Favorite place to hike?</a:t>
            </a:r>
          </a:p>
          <a:p>
            <a:pPr marL="342900" indent="-34290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endParaRPr lang="en-US" sz="2000" dirty="0">
              <a:solidFill>
                <a:prstClr val="black"/>
              </a:solidFill>
              <a:latin typeface="Arial" panose="020B0604020202020204" pitchFamily="34" charset="0"/>
              <a:cs typeface="Arial" panose="020B0604020202020204" pitchFamily="34" charset="0"/>
            </a:endParaRPr>
          </a:p>
          <a:p>
            <a:endParaRPr lang="en-US"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p:txBody>
      </p:sp>
      <p:sp>
        <p:nvSpPr>
          <p:cNvPr id="12" name="AutoShape 4" descr="Science &amp;amp; Testing – Chautauqua Lake Association">
            <a:extLst>
              <a:ext uri="{FF2B5EF4-FFF2-40B4-BE49-F238E27FC236}">
                <a16:creationId xmlns:a16="http://schemas.microsoft.com/office/drawing/2014/main" id="{B9C81A29-E179-4DA5-AA23-5E189D7A217F}"/>
              </a:ext>
            </a:extLst>
          </p:cNvPr>
          <p:cNvSpPr>
            <a:spLocks noChangeAspect="1" noChangeArrowheads="1"/>
          </p:cNvSpPr>
          <p:nvPr/>
        </p:nvSpPr>
        <p:spPr bwMode="auto">
          <a:xfrm>
            <a:off x="65151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C443237-7A06-475A-9416-2368CD015589}"/>
              </a:ext>
            </a:extLst>
          </p:cNvPr>
          <p:cNvPicPr>
            <a:picLocks noChangeAspect="1"/>
          </p:cNvPicPr>
          <p:nvPr/>
        </p:nvPicPr>
        <p:blipFill>
          <a:blip r:embed="rId4" cstate="print"/>
          <a:srcRect/>
          <a:stretch>
            <a:fillRect/>
          </a:stretch>
        </p:blipFill>
        <p:spPr bwMode="auto">
          <a:xfrm>
            <a:off x="8881869" y="5250576"/>
            <a:ext cx="2930534" cy="1310310"/>
          </a:xfrm>
          <a:prstGeom prst="rect">
            <a:avLst/>
          </a:prstGeom>
          <a:noFill/>
          <a:ln w="9525">
            <a:noFill/>
            <a:miter lim="800000"/>
            <a:headEnd/>
            <a:tailEnd/>
          </a:ln>
        </p:spPr>
      </p:pic>
      <p:pic>
        <p:nvPicPr>
          <p:cNvPr id="29" name="Picture 4" descr="instagram logos png images free download #2428">
            <a:extLst>
              <a:ext uri="{FF2B5EF4-FFF2-40B4-BE49-F238E27FC236}">
                <a16:creationId xmlns:a16="http://schemas.microsoft.com/office/drawing/2014/main" id="{EC3681ED-58E1-4EAA-ACD1-B675179F3B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724" y="5952079"/>
            <a:ext cx="807895" cy="8078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acebook Icons - Free Transparent PNG Logos">
            <a:extLst>
              <a:ext uri="{FF2B5EF4-FFF2-40B4-BE49-F238E27FC236}">
                <a16:creationId xmlns:a16="http://schemas.microsoft.com/office/drawing/2014/main" id="{F9BA68DB-6533-444A-8526-B030159B42E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1148" y="5952079"/>
            <a:ext cx="767538" cy="76753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6BCAC7B2-0303-44B3-A51F-5CDA6DCD7E1D}"/>
              </a:ext>
            </a:extLst>
          </p:cNvPr>
          <p:cNvSpPr/>
          <p:nvPr/>
        </p:nvSpPr>
        <p:spPr>
          <a:xfrm>
            <a:off x="5735455" y="8318329"/>
            <a:ext cx="2255746" cy="369332"/>
          </a:xfrm>
          <a:prstGeom prst="rect">
            <a:avLst/>
          </a:prstGeom>
        </p:spPr>
        <p:txBody>
          <a:bodyPr wrap="none">
            <a:spAutoFit/>
          </a:bodyPr>
          <a:lstStyle/>
          <a:p>
            <a:r>
              <a:rPr lang="en-US" b="1">
                <a:latin typeface="Arial" panose="020B0604020202020204" pitchFamily="34" charset="0"/>
                <a:cs typeface="Arial" panose="020B0604020202020204" pitchFamily="34" charset="0"/>
              </a:rPr>
              <a:t>@</a:t>
            </a:r>
            <a:r>
              <a:rPr lang="en-US" b="1" err="1">
                <a:latin typeface="Arial" panose="020B0604020202020204" pitchFamily="34" charset="0"/>
                <a:cs typeface="Arial" panose="020B0604020202020204" pitchFamily="34" charset="0"/>
              </a:rPr>
              <a:t>nyimapinvasives</a:t>
            </a:r>
            <a:endParaRPr lang="en-US"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19BE064-54DA-4F3D-9F94-F910FCC7E3EE}"/>
              </a:ext>
            </a:extLst>
          </p:cNvPr>
          <p:cNvSpPr/>
          <p:nvPr/>
        </p:nvSpPr>
        <p:spPr>
          <a:xfrm>
            <a:off x="2169970" y="6085604"/>
            <a:ext cx="2255746" cy="369332"/>
          </a:xfrm>
          <a:prstGeom prst="rect">
            <a:avLst/>
          </a:prstGeom>
        </p:spPr>
        <p:txBody>
          <a:bodyPr wrap="none">
            <a:spAutoFit/>
          </a:bodyPr>
          <a:lstStyle/>
          <a:p>
            <a:r>
              <a:rPr lang="en-US" b="1" dirty="0">
                <a:solidFill>
                  <a:schemeClr val="bg2">
                    <a:lumMod val="10000"/>
                  </a:schemeClr>
                </a:solidFill>
                <a:latin typeface="Arial" panose="020B0604020202020204" pitchFamily="34" charset="0"/>
                <a:cs typeface="Arial" panose="020B0604020202020204" pitchFamily="34" charset="0"/>
              </a:rPr>
              <a:t>@nyimapinvasives</a:t>
            </a:r>
          </a:p>
        </p:txBody>
      </p:sp>
      <p:sp>
        <p:nvSpPr>
          <p:cNvPr id="10" name="Rectangle 9">
            <a:extLst>
              <a:ext uri="{FF2B5EF4-FFF2-40B4-BE49-F238E27FC236}">
                <a16:creationId xmlns:a16="http://schemas.microsoft.com/office/drawing/2014/main" id="{575FEA6B-0482-4D46-977C-30393AF31FAC}"/>
              </a:ext>
            </a:extLst>
          </p:cNvPr>
          <p:cNvSpPr/>
          <p:nvPr/>
        </p:nvSpPr>
        <p:spPr>
          <a:xfrm>
            <a:off x="2519236" y="1299062"/>
            <a:ext cx="835485" cy="461665"/>
          </a:xfrm>
          <a:prstGeom prst="rect">
            <a:avLst/>
          </a:prstGeom>
        </p:spPr>
        <p:txBody>
          <a:bodyPr wrap="none">
            <a:spAutoFit/>
          </a:bodyPr>
          <a:lstStyle/>
          <a:p>
            <a:pPr algn="ctr">
              <a:spcBef>
                <a:spcPts val="0"/>
              </a:spcBef>
            </a:pPr>
            <a:r>
              <a:rPr lang="en-US" sz="2400" dirty="0">
                <a:latin typeface="Arial"/>
                <a:cs typeface="Arial"/>
              </a:rPr>
              <a:t>Date</a:t>
            </a:r>
          </a:p>
        </p:txBody>
      </p:sp>
      <p:pic>
        <p:nvPicPr>
          <p:cNvPr id="18" name="Picture 17">
            <a:extLst>
              <a:ext uri="{FF2B5EF4-FFF2-40B4-BE49-F238E27FC236}">
                <a16:creationId xmlns:a16="http://schemas.microsoft.com/office/drawing/2014/main" id="{2A4FB52E-EE78-48E3-B13D-B790DB9817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6783"/>
          <a:stretch/>
        </p:blipFill>
        <p:spPr>
          <a:xfrm>
            <a:off x="342568" y="2666801"/>
            <a:ext cx="5270208" cy="2838927"/>
          </a:xfrm>
          <a:prstGeom prst="rect">
            <a:avLst/>
          </a:prstGeom>
        </p:spPr>
      </p:pic>
    </p:spTree>
    <p:extLst>
      <p:ext uri="{BB962C8B-B14F-4D97-AF65-F5344CB8AC3E}">
        <p14:creationId xmlns:p14="http://schemas.microsoft.com/office/powerpoint/2010/main" val="330757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6B8D2C-E0BA-4F97-AF18-BB9B3AB62EDB}"/>
              </a:ext>
            </a:extLst>
          </p:cNvPr>
          <p:cNvSpPr/>
          <p:nvPr/>
        </p:nvSpPr>
        <p:spPr>
          <a:xfrm>
            <a:off x="0" y="1056373"/>
            <a:ext cx="12192000" cy="5801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var/folders/5g/p35tc1xx0zdb9xhxvzq3lkf40000gp/T/com.microsoft.Powerpoint/WebArchiveCopyPasteTempFiles/2Q==">
            <a:extLst>
              <a:ext uri="{FF2B5EF4-FFF2-40B4-BE49-F238E27FC236}">
                <a16:creationId xmlns:a16="http://schemas.microsoft.com/office/drawing/2014/main" id="{9966B51C-671E-D342-A975-D0EE891E2E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0365" y="2916152"/>
            <a:ext cx="1025594" cy="18547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D89EECD-0004-40B1-A5DC-E9FBC8E4972A}"/>
              </a:ext>
            </a:extLst>
          </p:cNvPr>
          <p:cNvSpPr txBox="1"/>
          <p:nvPr/>
        </p:nvSpPr>
        <p:spPr>
          <a:xfrm>
            <a:off x="1980643" y="4844798"/>
            <a:ext cx="3223823" cy="11310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Point records only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Presence, not-detected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Does not require connectivity,</a:t>
            </a:r>
            <a:b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3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once configured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5">
            <a:extLst>
              <a:ext uri="{FF2B5EF4-FFF2-40B4-BE49-F238E27FC236}">
                <a16:creationId xmlns:a16="http://schemas.microsoft.com/office/drawing/2014/main" id="{041E4D7D-64C5-4D80-8202-98E034909AC0}"/>
              </a:ext>
            </a:extLst>
          </p:cNvPr>
          <p:cNvSpPr txBox="1"/>
          <p:nvPr/>
        </p:nvSpPr>
        <p:spPr>
          <a:xfrm>
            <a:off x="2150291" y="2470120"/>
            <a:ext cx="1336405"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Mobile App </a:t>
            </a:r>
          </a:p>
        </p:txBody>
      </p:sp>
      <p:sp>
        <p:nvSpPr>
          <p:cNvPr id="20" name="Title 1">
            <a:extLst>
              <a:ext uri="{FF2B5EF4-FFF2-40B4-BE49-F238E27FC236}">
                <a16:creationId xmlns:a16="http://schemas.microsoft.com/office/drawing/2014/main" id="{0A54D16D-B376-4A62-A12A-43A9C868DBA6}"/>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iMap Data Inputs and Outputs</a:t>
            </a:r>
          </a:p>
        </p:txBody>
      </p:sp>
      <p:pic>
        <p:nvPicPr>
          <p:cNvPr id="5" name="Picture 4" descr="/var/folders/5g/p35tc1xx0zdb9xhxvzq3lkf40000gp/T/com.microsoft.Powerpoint/WebArchiveCopyPasteTempFiles/ueCLEWmQbtgAAAABJRU5ErkJggg==">
            <a:extLst>
              <a:ext uri="{FF2B5EF4-FFF2-40B4-BE49-F238E27FC236}">
                <a16:creationId xmlns:a16="http://schemas.microsoft.com/office/drawing/2014/main" id="{EC46327D-B8DF-E24F-9660-65933907B7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20689" y="2961628"/>
            <a:ext cx="2767866" cy="22685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E99169D-B0D4-4B44-849B-EADCEF7C70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96237" y="3028918"/>
            <a:ext cx="2086071" cy="1130776"/>
          </a:xfrm>
          <a:prstGeom prst="rect">
            <a:avLst/>
          </a:prstGeom>
        </p:spPr>
      </p:pic>
      <p:grpSp>
        <p:nvGrpSpPr>
          <p:cNvPr id="11" name="Group 10">
            <a:extLst>
              <a:ext uri="{FF2B5EF4-FFF2-40B4-BE49-F238E27FC236}">
                <a16:creationId xmlns:a16="http://schemas.microsoft.com/office/drawing/2014/main" id="{70D527E5-815A-42F3-A7AB-53BF5D22CCC3}"/>
              </a:ext>
            </a:extLst>
          </p:cNvPr>
          <p:cNvGrpSpPr>
            <a:grpSpLocks noChangeAspect="1"/>
          </p:cNvGrpSpPr>
          <p:nvPr/>
        </p:nvGrpSpPr>
        <p:grpSpPr>
          <a:xfrm>
            <a:off x="6049554" y="3524821"/>
            <a:ext cx="729869" cy="1319977"/>
            <a:chOff x="1944687" y="3429000"/>
            <a:chExt cx="1503662" cy="2719388"/>
          </a:xfrm>
        </p:grpSpPr>
        <p:pic>
          <p:nvPicPr>
            <p:cNvPr id="17" name="Picture 16" descr="/var/folders/5g/p35tc1xx0zdb9xhxvzq3lkf40000gp/T/com.microsoft.Powerpoint/WebArchiveCopyPasteTempFiles/2Q==">
              <a:extLst>
                <a:ext uri="{FF2B5EF4-FFF2-40B4-BE49-F238E27FC236}">
                  <a16:creationId xmlns:a16="http://schemas.microsoft.com/office/drawing/2014/main" id="{D81B306D-0648-4E4B-9A6D-091274FA4E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4687" y="3429000"/>
              <a:ext cx="1503662" cy="27193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map&#10;&#10;Description generated with high confidence">
              <a:extLst>
                <a:ext uri="{FF2B5EF4-FFF2-40B4-BE49-F238E27FC236}">
                  <a16:creationId xmlns:a16="http://schemas.microsoft.com/office/drawing/2014/main" id="{D06F7FA4-8BE8-435F-9564-ADBB723CBB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214"/>
            <a:stretch/>
          </p:blipFill>
          <p:spPr>
            <a:xfrm>
              <a:off x="2081666" y="3848188"/>
              <a:ext cx="1229705" cy="1822724"/>
            </a:xfrm>
            <a:prstGeom prst="rect">
              <a:avLst/>
            </a:prstGeom>
          </p:spPr>
        </p:pic>
      </p:grpSp>
      <p:sp>
        <p:nvSpPr>
          <p:cNvPr id="16" name="TextBox 14">
            <a:extLst>
              <a:ext uri="{FF2B5EF4-FFF2-40B4-BE49-F238E27FC236}">
                <a16:creationId xmlns:a16="http://schemas.microsoft.com/office/drawing/2014/main" id="{515CD83D-2A4C-E949-80BF-3E1F298A530C}"/>
              </a:ext>
            </a:extLst>
          </p:cNvPr>
          <p:cNvSpPr txBox="1"/>
          <p:nvPr/>
        </p:nvSpPr>
        <p:spPr>
          <a:xfrm>
            <a:off x="7252207" y="2489022"/>
            <a:ext cx="234105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Web Interface</a:t>
            </a:r>
          </a:p>
        </p:txBody>
      </p:sp>
      <p:sp>
        <p:nvSpPr>
          <p:cNvPr id="21" name="TextBox 20">
            <a:extLst>
              <a:ext uri="{FF2B5EF4-FFF2-40B4-BE49-F238E27FC236}">
                <a16:creationId xmlns:a16="http://schemas.microsoft.com/office/drawing/2014/main" id="{30A5E3D7-FB07-4D99-ACB3-B0FEFBFCFFEC}"/>
              </a:ext>
            </a:extLst>
          </p:cNvPr>
          <p:cNvSpPr txBox="1"/>
          <p:nvPr/>
        </p:nvSpPr>
        <p:spPr>
          <a:xfrm>
            <a:off x="6464731" y="5400231"/>
            <a:ext cx="3223823"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Point, line, and polygon </a:t>
            </a: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records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Presence, not-detected, </a:t>
            </a: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treatments</a:t>
            </a: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Requires connectivity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Cloud 1">
            <a:extLst>
              <a:ext uri="{FF2B5EF4-FFF2-40B4-BE49-F238E27FC236}">
                <a16:creationId xmlns:a16="http://schemas.microsoft.com/office/drawing/2014/main" id="{75D555A1-7E52-7148-AFCE-927F832C17A1}"/>
              </a:ext>
            </a:extLst>
          </p:cNvPr>
          <p:cNvSpPr/>
          <p:nvPr/>
        </p:nvSpPr>
        <p:spPr>
          <a:xfrm>
            <a:off x="4509153" y="1925620"/>
            <a:ext cx="1717632" cy="1319977"/>
          </a:xfrm>
          <a:prstGeom prst="cloud">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iMap</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Platform</a:t>
            </a:r>
          </a:p>
        </p:txBody>
      </p:sp>
      <p:sp>
        <p:nvSpPr>
          <p:cNvPr id="26" name="Left-Up Arrow 25">
            <a:extLst>
              <a:ext uri="{FF2B5EF4-FFF2-40B4-BE49-F238E27FC236}">
                <a16:creationId xmlns:a16="http://schemas.microsoft.com/office/drawing/2014/main" id="{02A82F7A-6C0A-0C4D-A70C-E375CE5736EB}"/>
              </a:ext>
            </a:extLst>
          </p:cNvPr>
          <p:cNvSpPr/>
          <p:nvPr/>
        </p:nvSpPr>
        <p:spPr>
          <a:xfrm flipV="1">
            <a:off x="6330115" y="2348656"/>
            <a:ext cx="911225" cy="489482"/>
          </a:xfrm>
          <a:prstGeom prst="leftUpArrow">
            <a:avLst>
              <a:gd name="adj1" fmla="val 13324"/>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Left-Up Arrow 38">
            <a:extLst>
              <a:ext uri="{FF2B5EF4-FFF2-40B4-BE49-F238E27FC236}">
                <a16:creationId xmlns:a16="http://schemas.microsoft.com/office/drawing/2014/main" id="{DC256002-22B9-EE4C-9400-24CD05226AAC}"/>
              </a:ext>
            </a:extLst>
          </p:cNvPr>
          <p:cNvSpPr/>
          <p:nvPr/>
        </p:nvSpPr>
        <p:spPr>
          <a:xfrm rot="5400000">
            <a:off x="5230685" y="3565303"/>
            <a:ext cx="911225" cy="489482"/>
          </a:xfrm>
          <a:prstGeom prst="leftUpArrow">
            <a:avLst>
              <a:gd name="adj1" fmla="val 13324"/>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Bent-Up Arrow 34">
            <a:extLst>
              <a:ext uri="{FF2B5EF4-FFF2-40B4-BE49-F238E27FC236}">
                <a16:creationId xmlns:a16="http://schemas.microsoft.com/office/drawing/2014/main" id="{9BC62D48-E446-1B4D-907B-B574358D0335}"/>
              </a:ext>
            </a:extLst>
          </p:cNvPr>
          <p:cNvSpPr/>
          <p:nvPr/>
        </p:nvSpPr>
        <p:spPr>
          <a:xfrm rot="16200000" flipV="1">
            <a:off x="3806656" y="2201736"/>
            <a:ext cx="382537" cy="739494"/>
          </a:xfrm>
          <a:prstGeom prst="bentUpArrow">
            <a:avLst>
              <a:gd name="adj1" fmla="val 17756"/>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Bent-Up Arrow 40">
            <a:extLst>
              <a:ext uri="{FF2B5EF4-FFF2-40B4-BE49-F238E27FC236}">
                <a16:creationId xmlns:a16="http://schemas.microsoft.com/office/drawing/2014/main" id="{2776A1C2-5BBB-D142-980C-F5B671EA0F7B}"/>
              </a:ext>
            </a:extLst>
          </p:cNvPr>
          <p:cNvSpPr/>
          <p:nvPr/>
        </p:nvSpPr>
        <p:spPr>
          <a:xfrm rot="16200000" flipV="1">
            <a:off x="6948601" y="-123881"/>
            <a:ext cx="361714" cy="3631519"/>
          </a:xfrm>
          <a:prstGeom prst="bentUpArrow">
            <a:avLst>
              <a:gd name="adj1" fmla="val 17756"/>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51F2A034-B1DE-8C4B-BCD1-788A0D2A7D72}"/>
              </a:ext>
            </a:extLst>
          </p:cNvPr>
          <p:cNvSpPr txBox="1"/>
          <p:nvPr/>
        </p:nvSpPr>
        <p:spPr>
          <a:xfrm>
            <a:off x="8965008" y="1445953"/>
            <a:ext cx="3805820"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Email Alerts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Web Map Services</a:t>
            </a:r>
          </a:p>
        </p:txBody>
      </p:sp>
      <p:pic>
        <p:nvPicPr>
          <p:cNvPr id="3" name="Picture 4" descr="Apple starts test run of Safari 10 | Computerworld">
            <a:extLst>
              <a:ext uri="{FF2B5EF4-FFF2-40B4-BE49-F238E27FC236}">
                <a16:creationId xmlns:a16="http://schemas.microsoft.com/office/drawing/2014/main" id="{A7DBE85B-A333-3972-B2C1-8D3A976E97E3}"/>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694" b="100000" l="0" r="100000"/>
                    </a14:imgEffect>
                  </a14:imgLayer>
                </a14:imgProps>
              </a:ext>
              <a:ext uri="{28A0092B-C50C-407E-A947-70E740481C1C}">
                <a14:useLocalDpi xmlns:a14="http://schemas.microsoft.com/office/drawing/2010/main"/>
              </a:ext>
            </a:extLst>
          </a:blip>
          <a:srcRect/>
          <a:stretch/>
        </p:blipFill>
        <p:spPr bwMode="auto">
          <a:xfrm>
            <a:off x="10255326" y="4804338"/>
            <a:ext cx="949554" cy="862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051B1E28-E885-0652-B4BF-665416BABDC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82402" y="3652720"/>
            <a:ext cx="791603" cy="8174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9D12B8B4-F239-F4FF-1CDE-B6B77ECB884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257593" y="2577342"/>
            <a:ext cx="789312" cy="78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69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Account setup</a:t>
              </a:r>
              <a:endParaRPr lang="en-US" sz="5000" i="1">
                <a:solidFill>
                  <a:schemeClr val="bg1"/>
                </a:solidFill>
              </a:endParaRPr>
            </a:p>
          </p:txBody>
        </p:sp>
      </p:grpSp>
      <p:sp>
        <p:nvSpPr>
          <p:cNvPr id="7" name="TextBox 6">
            <a:extLst>
              <a:ext uri="{FF2B5EF4-FFF2-40B4-BE49-F238E27FC236}">
                <a16:creationId xmlns:a16="http://schemas.microsoft.com/office/drawing/2014/main" id="{971BC721-6B52-4032-87B8-6566667AE249}"/>
              </a:ext>
            </a:extLst>
          </p:cNvPr>
          <p:cNvSpPr txBox="1"/>
          <p:nvPr/>
        </p:nvSpPr>
        <p:spPr>
          <a:xfrm>
            <a:off x="0" y="1054478"/>
            <a:ext cx="1209574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nyimapinvasives.org</a:t>
            </a:r>
          </a:p>
        </p:txBody>
      </p:sp>
      <p:sp>
        <p:nvSpPr>
          <p:cNvPr id="11" name="TextBox 10">
            <a:extLst>
              <a:ext uri="{FF2B5EF4-FFF2-40B4-BE49-F238E27FC236}">
                <a16:creationId xmlns:a16="http://schemas.microsoft.com/office/drawing/2014/main" id="{C546312B-6F58-4634-BD2A-72B6FA171B61}"/>
              </a:ext>
            </a:extLst>
          </p:cNvPr>
          <p:cNvSpPr txBox="1"/>
          <p:nvPr/>
        </p:nvSpPr>
        <p:spPr>
          <a:xfrm>
            <a:off x="2726952" y="6299430"/>
            <a:ext cx="6738096" cy="523220"/>
          </a:xfrm>
          <a:prstGeom prst="rect">
            <a:avLst/>
          </a:prstGeom>
          <a:noFill/>
        </p:spPr>
        <p:txBody>
          <a:bodyPr wrap="square" rtlCol="0">
            <a:spAutoFit/>
          </a:bodyPr>
          <a:lstStyle/>
          <a:p>
            <a:pPr algn="ctr" defTabSz="685800"/>
            <a:r>
              <a:rPr lang="en-US" sz="2800" b="1" i="1"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Please follow along</a:t>
            </a:r>
            <a:endParaRPr lang="en-US" sz="28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descr="Graphical user interface, website&#10;&#10;Description automatically generated">
            <a:extLst>
              <a:ext uri="{FF2B5EF4-FFF2-40B4-BE49-F238E27FC236}">
                <a16:creationId xmlns:a16="http://schemas.microsoft.com/office/drawing/2014/main" id="{5554454E-5035-E84F-5D75-8801CC12217C}"/>
              </a:ext>
            </a:extLst>
          </p:cNvPr>
          <p:cNvPicPr>
            <a:picLocks noChangeAspect="1"/>
          </p:cNvPicPr>
          <p:nvPr/>
        </p:nvPicPr>
        <p:blipFill>
          <a:blip r:embed="rId3">
            <a:extLst>
              <a:ext uri="{28A0092B-C50C-407E-A947-70E740481C1C}">
                <a14:useLocalDpi xmlns:a14="http://schemas.microsoft.com/office/drawing/2010/main" val="0"/>
              </a:ext>
            </a:extLst>
          </a:blip>
          <a:srcRect l="17258" r="17252" b="34623"/>
          <a:stretch/>
        </p:blipFill>
        <p:spPr>
          <a:xfrm>
            <a:off x="1570139" y="1502762"/>
            <a:ext cx="8955464" cy="4796668"/>
          </a:xfrm>
          <a:prstGeom prst="rect">
            <a:avLst/>
          </a:prstGeom>
        </p:spPr>
      </p:pic>
      <p:sp>
        <p:nvSpPr>
          <p:cNvPr id="8" name="Oval 7">
            <a:extLst>
              <a:ext uri="{FF2B5EF4-FFF2-40B4-BE49-F238E27FC236}">
                <a16:creationId xmlns:a16="http://schemas.microsoft.com/office/drawing/2014/main" id="{9AAECE68-C483-462A-9E6F-855B69502751}"/>
              </a:ext>
            </a:extLst>
          </p:cNvPr>
          <p:cNvSpPr/>
          <p:nvPr/>
        </p:nvSpPr>
        <p:spPr>
          <a:xfrm>
            <a:off x="8702833" y="1746378"/>
            <a:ext cx="1524429" cy="43609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Tree>
    <p:extLst>
      <p:ext uri="{BB962C8B-B14F-4D97-AF65-F5344CB8AC3E}">
        <p14:creationId xmlns:p14="http://schemas.microsoft.com/office/powerpoint/2010/main" val="238310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62EA333-431B-41B1-9F8F-43520CC76262}"/>
              </a:ext>
            </a:extLst>
          </p:cNvPr>
          <p:cNvSpPr/>
          <p:nvPr/>
        </p:nvSpPr>
        <p:spPr>
          <a:xfrm>
            <a:off x="7025640" y="4082212"/>
            <a:ext cx="4950398" cy="257121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03B804-E788-4FFF-BDC2-E287A6EF431F}"/>
              </a:ext>
            </a:extLst>
          </p:cNvPr>
          <p:cNvSpPr/>
          <p:nvPr/>
        </p:nvSpPr>
        <p:spPr>
          <a:xfrm>
            <a:off x="7049801" y="1313980"/>
            <a:ext cx="4950398" cy="20631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Create Account/Login</a:t>
              </a:r>
            </a:p>
          </p:txBody>
        </p:sp>
      </p:grpSp>
      <p:pic>
        <p:nvPicPr>
          <p:cNvPr id="3" name="Picture 2">
            <a:extLst>
              <a:ext uri="{FF2B5EF4-FFF2-40B4-BE49-F238E27FC236}">
                <a16:creationId xmlns:a16="http://schemas.microsoft.com/office/drawing/2014/main" id="{E7119AA3-F37A-4ADC-B7E2-E1B8CE787E43}"/>
              </a:ext>
            </a:extLst>
          </p:cNvPr>
          <p:cNvPicPr>
            <a:picLocks noChangeAspect="1"/>
          </p:cNvPicPr>
          <p:nvPr/>
        </p:nvPicPr>
        <p:blipFill>
          <a:blip r:embed="rId3"/>
          <a:stretch>
            <a:fillRect/>
          </a:stretch>
        </p:blipFill>
        <p:spPr>
          <a:xfrm>
            <a:off x="461178" y="1528233"/>
            <a:ext cx="5817702" cy="5145820"/>
          </a:xfrm>
          <a:prstGeom prst="rect">
            <a:avLst/>
          </a:prstGeom>
        </p:spPr>
      </p:pic>
      <p:sp>
        <p:nvSpPr>
          <p:cNvPr id="9" name="TextBox 8">
            <a:extLst>
              <a:ext uri="{FF2B5EF4-FFF2-40B4-BE49-F238E27FC236}">
                <a16:creationId xmlns:a16="http://schemas.microsoft.com/office/drawing/2014/main" id="{510C2893-A921-4B5E-B718-D87A14A7D7B5}"/>
              </a:ext>
            </a:extLst>
          </p:cNvPr>
          <p:cNvSpPr txBox="1"/>
          <p:nvPr/>
        </p:nvSpPr>
        <p:spPr>
          <a:xfrm>
            <a:off x="7166256" y="2208703"/>
            <a:ext cx="467331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*If you haven’t signed in for a while, click here to reset account</a:t>
            </a:r>
          </a:p>
        </p:txBody>
      </p:sp>
      <p:sp>
        <p:nvSpPr>
          <p:cNvPr id="10" name="Oval 9">
            <a:extLst>
              <a:ext uri="{FF2B5EF4-FFF2-40B4-BE49-F238E27FC236}">
                <a16:creationId xmlns:a16="http://schemas.microsoft.com/office/drawing/2014/main" id="{68459E31-BD0A-498F-8992-C5647152EA1B}"/>
              </a:ext>
            </a:extLst>
          </p:cNvPr>
          <p:cNvSpPr/>
          <p:nvPr/>
        </p:nvSpPr>
        <p:spPr>
          <a:xfrm>
            <a:off x="4702743" y="1794325"/>
            <a:ext cx="1524429" cy="4616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62FCB7-4336-4CA1-BB14-7BF2C63FE85D}"/>
              </a:ext>
            </a:extLst>
          </p:cNvPr>
          <p:cNvSpPr/>
          <p:nvPr/>
        </p:nvSpPr>
        <p:spPr>
          <a:xfrm>
            <a:off x="3123813" y="5680376"/>
            <a:ext cx="1333887" cy="400110"/>
          </a:xfrm>
          <a:prstGeom prst="rect">
            <a:avLst/>
          </a:prstGeom>
        </p:spPr>
        <p:txBody>
          <a:bodyPr wrap="square">
            <a:spAutoFit/>
          </a:bodyPr>
          <a:lstStyle/>
          <a:p>
            <a:r>
              <a:rPr lang="en-US" sz="2000">
                <a:solidFill>
                  <a:srgbClr val="C00000"/>
                </a:solidFill>
                <a:latin typeface="Arial" panose="020B0604020202020204" pitchFamily="34" charset="0"/>
                <a:cs typeface="Arial" panose="020B0604020202020204" pitchFamily="34" charset="0"/>
              </a:rPr>
              <a:t>New York</a:t>
            </a:r>
          </a:p>
        </p:txBody>
      </p:sp>
      <p:sp>
        <p:nvSpPr>
          <p:cNvPr id="15" name="Rectangle 14">
            <a:extLst>
              <a:ext uri="{FF2B5EF4-FFF2-40B4-BE49-F238E27FC236}">
                <a16:creationId xmlns:a16="http://schemas.microsoft.com/office/drawing/2014/main" id="{947C7B2F-4709-4682-92AF-A98C3F20AEB8}"/>
              </a:ext>
            </a:extLst>
          </p:cNvPr>
          <p:cNvSpPr/>
          <p:nvPr/>
        </p:nvSpPr>
        <p:spPr>
          <a:xfrm>
            <a:off x="7120335" y="4914080"/>
            <a:ext cx="5315194" cy="1585049"/>
          </a:xfrm>
          <a:prstGeom prst="rect">
            <a:avLst/>
          </a:prstGeom>
        </p:spPr>
        <p:txBody>
          <a:bodyPr wrap="square">
            <a:spAutoFit/>
          </a:bodyPr>
          <a:lstStyle/>
          <a:p>
            <a:pPr>
              <a:spcAft>
                <a:spcPts val="3000"/>
              </a:spcAft>
            </a:pPr>
            <a:r>
              <a:rPr lang="en-US" sz="2400">
                <a:latin typeface="Arial" panose="020B0604020202020204" pitchFamily="34" charset="0"/>
                <a:cs typeface="Arial" panose="020B0604020202020204" pitchFamily="34" charset="0"/>
              </a:rPr>
              <a:t>Check email for link (“</a:t>
            </a:r>
            <a:r>
              <a:rPr lang="en-US" sz="2400" u="sng">
                <a:solidFill>
                  <a:schemeClr val="accent1"/>
                </a:solidFill>
                <a:latin typeface="Arial" panose="020B0604020202020204" pitchFamily="34" charset="0"/>
                <a:cs typeface="Arial" panose="020B0604020202020204" pitchFamily="34" charset="0"/>
              </a:rPr>
              <a:t>click here</a:t>
            </a:r>
            <a:r>
              <a:rPr lang="en-US" sz="2400">
                <a:latin typeface="Arial" panose="020B0604020202020204" pitchFamily="34" charset="0"/>
                <a:cs typeface="Arial" panose="020B0604020202020204" pitchFamily="34" charset="0"/>
              </a:rPr>
              <a:t>”), click open the User Agreement.</a:t>
            </a:r>
          </a:p>
          <a:p>
            <a:pPr>
              <a:spcAft>
                <a:spcPts val="3000"/>
              </a:spcAft>
            </a:pPr>
            <a:r>
              <a:rPr lang="en-US" sz="2400">
                <a:latin typeface="Arial" panose="020B0604020202020204" pitchFamily="34" charset="0"/>
                <a:cs typeface="Arial" panose="020B0604020202020204" pitchFamily="34" charset="0"/>
              </a:rPr>
              <a:t>Read User Agreement and accept</a:t>
            </a:r>
          </a:p>
        </p:txBody>
      </p:sp>
      <p:pic>
        <p:nvPicPr>
          <p:cNvPr id="16" name="Picture 15">
            <a:extLst>
              <a:ext uri="{FF2B5EF4-FFF2-40B4-BE49-F238E27FC236}">
                <a16:creationId xmlns:a16="http://schemas.microsoft.com/office/drawing/2014/main" id="{25ED8EF7-C176-47B1-9B81-7A8A385D7134}"/>
              </a:ext>
            </a:extLst>
          </p:cNvPr>
          <p:cNvPicPr>
            <a:picLocks noChangeAspect="1"/>
          </p:cNvPicPr>
          <p:nvPr/>
        </p:nvPicPr>
        <p:blipFill>
          <a:blip r:embed="rId4"/>
          <a:stretch>
            <a:fillRect/>
          </a:stretch>
        </p:blipFill>
        <p:spPr>
          <a:xfrm>
            <a:off x="12974596" y="3319360"/>
            <a:ext cx="680822" cy="255308"/>
          </a:xfrm>
          <a:prstGeom prst="rect">
            <a:avLst/>
          </a:prstGeom>
        </p:spPr>
      </p:pic>
      <p:pic>
        <p:nvPicPr>
          <p:cNvPr id="17" name="Picture 2">
            <a:extLst>
              <a:ext uri="{FF2B5EF4-FFF2-40B4-BE49-F238E27FC236}">
                <a16:creationId xmlns:a16="http://schemas.microsoft.com/office/drawing/2014/main" id="{107328AA-B075-4292-BB7B-2331035659CE}"/>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703245" y="4089947"/>
            <a:ext cx="1273224" cy="28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700ADEE7-0CD6-4016-A93B-E7927785E78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863511" y="4350008"/>
            <a:ext cx="750361" cy="16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00B74C3C-5CC6-487B-ACA1-AEF6B3A67894}"/>
              </a:ext>
            </a:extLst>
          </p:cNvPr>
          <p:cNvSpPr txBox="1"/>
          <p:nvPr/>
        </p:nvSpPr>
        <p:spPr>
          <a:xfrm>
            <a:off x="481779" y="1083471"/>
            <a:ext cx="5410740" cy="461665"/>
          </a:xfrm>
          <a:prstGeom prst="rect">
            <a:avLst/>
          </a:prstGeom>
          <a:noFill/>
        </p:spPr>
        <p:txBody>
          <a:bodyPr wrap="square" rtlCol="0">
            <a:spAutoFit/>
          </a:bodyPr>
          <a:lstStyle/>
          <a:p>
            <a:pPr algn="ctr"/>
            <a:r>
              <a:rPr lang="en-US" sz="2400" i="1">
                <a:solidFill>
                  <a:schemeClr val="accent3">
                    <a:lumMod val="60000"/>
                    <a:lumOff val="40000"/>
                  </a:schemeClr>
                </a:solidFill>
                <a:latin typeface="Arial" panose="020B0604020202020204" pitchFamily="34" charset="0"/>
                <a:cs typeface="Arial" panose="020B0604020202020204" pitchFamily="34" charset="0"/>
              </a:rPr>
              <a:t>imapinvasives.natureserve.org</a:t>
            </a:r>
          </a:p>
        </p:txBody>
      </p:sp>
      <p:sp>
        <p:nvSpPr>
          <p:cNvPr id="20" name="Left Arrow 3">
            <a:extLst>
              <a:ext uri="{FF2B5EF4-FFF2-40B4-BE49-F238E27FC236}">
                <a16:creationId xmlns:a16="http://schemas.microsoft.com/office/drawing/2014/main" id="{104035D4-3FEB-4C61-B36D-25FFB22564B9}"/>
              </a:ext>
            </a:extLst>
          </p:cNvPr>
          <p:cNvSpPr/>
          <p:nvPr/>
        </p:nvSpPr>
        <p:spPr>
          <a:xfrm rot="10800000">
            <a:off x="2215821" y="6101613"/>
            <a:ext cx="654017" cy="397516"/>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22" name="TextBox 21">
            <a:extLst>
              <a:ext uri="{FF2B5EF4-FFF2-40B4-BE49-F238E27FC236}">
                <a16:creationId xmlns:a16="http://schemas.microsoft.com/office/drawing/2014/main" id="{B1F9B69A-3EED-4E2C-B826-AA882266CDF6}"/>
              </a:ext>
            </a:extLst>
          </p:cNvPr>
          <p:cNvSpPr txBox="1"/>
          <p:nvPr/>
        </p:nvSpPr>
        <p:spPr>
          <a:xfrm>
            <a:off x="7166256" y="1528233"/>
            <a:ext cx="5142199"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Login </a:t>
            </a:r>
            <a:r>
              <a:rPr lang="en-US" sz="2400">
                <a:latin typeface="Arial" panose="020B0604020202020204" pitchFamily="34" charset="0"/>
                <a:cs typeface="Arial" panose="020B0604020202020204" pitchFamily="34" charset="0"/>
              </a:rPr>
              <a:t>(if you have account)</a:t>
            </a:r>
            <a:endParaRPr lang="en-US" sz="32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39370A8-0719-467F-88AD-54833BE148F0}"/>
              </a:ext>
            </a:extLst>
          </p:cNvPr>
          <p:cNvSpPr txBox="1"/>
          <p:nvPr/>
        </p:nvSpPr>
        <p:spPr>
          <a:xfrm>
            <a:off x="7049801" y="4082212"/>
            <a:ext cx="514219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Create Account</a:t>
            </a:r>
          </a:p>
        </p:txBody>
      </p:sp>
      <p:cxnSp>
        <p:nvCxnSpPr>
          <p:cNvPr id="7" name="Straight Arrow Connector 6">
            <a:extLst>
              <a:ext uri="{FF2B5EF4-FFF2-40B4-BE49-F238E27FC236}">
                <a16:creationId xmlns:a16="http://schemas.microsoft.com/office/drawing/2014/main" id="{A823E65A-65DE-4DA2-840E-92D7DE158D68}"/>
              </a:ext>
            </a:extLst>
          </p:cNvPr>
          <p:cNvCxnSpPr/>
          <p:nvPr/>
        </p:nvCxnSpPr>
        <p:spPr>
          <a:xfrm flipH="1">
            <a:off x="6227172" y="1794325"/>
            <a:ext cx="79846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63862A-FDC8-47FC-A392-C8D4458CB9A0}"/>
              </a:ext>
            </a:extLst>
          </p:cNvPr>
          <p:cNvCxnSpPr>
            <a:cxnSpLocks/>
          </p:cNvCxnSpPr>
          <p:nvPr/>
        </p:nvCxnSpPr>
        <p:spPr>
          <a:xfrm flipH="1">
            <a:off x="4702743" y="4346013"/>
            <a:ext cx="2155257" cy="39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9" grpId="0"/>
      <p:bldP spid="10" grpId="0" animBg="1"/>
      <p:bldP spid="13" grpId="0"/>
      <p:bldP spid="15" grpId="0"/>
      <p:bldP spid="20"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Log in</a:t>
              </a:r>
              <a:endParaRPr lang="en-US" sz="5000" i="1">
                <a:solidFill>
                  <a:schemeClr val="bg1"/>
                </a:solidFill>
              </a:endParaRPr>
            </a:p>
          </p:txBody>
        </p:sp>
      </p:grpSp>
      <p:pic>
        <p:nvPicPr>
          <p:cNvPr id="7" name="Picture 6" descr="Map&#10;&#10;Description automatically generated">
            <a:extLst>
              <a:ext uri="{FF2B5EF4-FFF2-40B4-BE49-F238E27FC236}">
                <a16:creationId xmlns:a16="http://schemas.microsoft.com/office/drawing/2014/main" id="{40809F63-3EBA-DADA-2619-E9929BBF5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41" y="1389027"/>
            <a:ext cx="11503843" cy="5111883"/>
          </a:xfrm>
          <a:prstGeom prst="rect">
            <a:avLst/>
          </a:prstGeom>
        </p:spPr>
      </p:pic>
    </p:spTree>
    <p:extLst>
      <p:ext uri="{BB962C8B-B14F-4D97-AF65-F5344CB8AC3E}">
        <p14:creationId xmlns:p14="http://schemas.microsoft.com/office/powerpoint/2010/main" val="306706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36DF2DB2-A078-631A-48B8-81422AAF1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41" y="1379600"/>
            <a:ext cx="11503843" cy="5111883"/>
          </a:xfrm>
          <a:prstGeom prst="rect">
            <a:avLst/>
          </a:prstGeom>
        </p:spPr>
      </p:pic>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err="1">
                  <a:solidFill>
                    <a:schemeClr val="bg1"/>
                  </a:solidFill>
                </a:rPr>
                <a:t>iMapInvasives</a:t>
              </a:r>
              <a:r>
                <a:rPr lang="en-US" sz="5000">
                  <a:solidFill>
                    <a:schemeClr val="bg1"/>
                  </a:solidFill>
                </a:rPr>
                <a:t> Online</a:t>
              </a:r>
              <a:endParaRPr lang="en-US" sz="5000" i="1">
                <a:solidFill>
                  <a:schemeClr val="bg1"/>
                </a:solidFill>
              </a:endParaRPr>
            </a:p>
          </p:txBody>
        </p:sp>
      </p:grpSp>
      <p:sp>
        <p:nvSpPr>
          <p:cNvPr id="9" name="TextBox 8">
            <a:extLst>
              <a:ext uri="{FF2B5EF4-FFF2-40B4-BE49-F238E27FC236}">
                <a16:creationId xmlns:a16="http://schemas.microsoft.com/office/drawing/2014/main" id="{795DC750-884A-498D-9AE3-7C68CFD88AC3}"/>
              </a:ext>
            </a:extLst>
          </p:cNvPr>
          <p:cNvSpPr txBox="1"/>
          <p:nvPr/>
        </p:nvSpPr>
        <p:spPr>
          <a:xfrm rot="16200000">
            <a:off x="-665257" y="2726933"/>
            <a:ext cx="1628272" cy="461665"/>
          </a:xfrm>
          <a:prstGeom prst="rect">
            <a:avLst/>
          </a:prstGeom>
          <a:noFill/>
        </p:spPr>
        <p:txBody>
          <a:bodyPr wrap="square" rtlCol="0">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Navigation</a:t>
            </a:r>
          </a:p>
        </p:txBody>
      </p:sp>
      <p:sp>
        <p:nvSpPr>
          <p:cNvPr id="11" name="TextBox 10">
            <a:extLst>
              <a:ext uri="{FF2B5EF4-FFF2-40B4-BE49-F238E27FC236}">
                <a16:creationId xmlns:a16="http://schemas.microsoft.com/office/drawing/2014/main" id="{224379F4-FE4A-45B8-8B8A-15301000DE3E}"/>
              </a:ext>
            </a:extLst>
          </p:cNvPr>
          <p:cNvSpPr txBox="1"/>
          <p:nvPr/>
        </p:nvSpPr>
        <p:spPr>
          <a:xfrm>
            <a:off x="7225730" y="1010537"/>
            <a:ext cx="2208020" cy="461665"/>
          </a:xfrm>
          <a:prstGeom prst="rect">
            <a:avLst/>
          </a:prstGeom>
          <a:noFill/>
        </p:spPr>
        <p:txBody>
          <a:bodyPr wrap="square" rtlCol="0">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Action Tools</a:t>
            </a:r>
          </a:p>
        </p:txBody>
      </p:sp>
      <p:sp>
        <p:nvSpPr>
          <p:cNvPr id="12" name="TextBox 11">
            <a:extLst>
              <a:ext uri="{FF2B5EF4-FFF2-40B4-BE49-F238E27FC236}">
                <a16:creationId xmlns:a16="http://schemas.microsoft.com/office/drawing/2014/main" id="{3C96E554-AA9B-48B0-802E-E96652517433}"/>
              </a:ext>
            </a:extLst>
          </p:cNvPr>
          <p:cNvSpPr txBox="1"/>
          <p:nvPr/>
        </p:nvSpPr>
        <p:spPr>
          <a:xfrm rot="5400000">
            <a:off x="10373836" y="3284803"/>
            <a:ext cx="3347210" cy="461665"/>
          </a:xfrm>
          <a:prstGeom prst="rect">
            <a:avLst/>
          </a:prstGeom>
          <a:noFill/>
        </p:spPr>
        <p:txBody>
          <a:bodyPr wrap="square" rtlCol="0">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Geographic Layers</a:t>
            </a:r>
          </a:p>
        </p:txBody>
      </p:sp>
      <p:sp>
        <p:nvSpPr>
          <p:cNvPr id="13" name="TextBox 12">
            <a:extLst>
              <a:ext uri="{FF2B5EF4-FFF2-40B4-BE49-F238E27FC236}">
                <a16:creationId xmlns:a16="http://schemas.microsoft.com/office/drawing/2014/main" id="{87AA2BA6-B28D-4BD4-8515-481ED75A823A}"/>
              </a:ext>
            </a:extLst>
          </p:cNvPr>
          <p:cNvSpPr txBox="1"/>
          <p:nvPr/>
        </p:nvSpPr>
        <p:spPr>
          <a:xfrm>
            <a:off x="200298" y="971324"/>
            <a:ext cx="2089937" cy="461665"/>
          </a:xfrm>
          <a:prstGeom prst="rect">
            <a:avLst/>
          </a:prstGeom>
          <a:noFill/>
        </p:spPr>
        <p:txBody>
          <a:bodyPr wrap="square" rtlCol="0">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Main Menu</a:t>
            </a:r>
          </a:p>
        </p:txBody>
      </p:sp>
      <p:sp>
        <p:nvSpPr>
          <p:cNvPr id="15" name="Rectangle 14">
            <a:extLst>
              <a:ext uri="{FF2B5EF4-FFF2-40B4-BE49-F238E27FC236}">
                <a16:creationId xmlns:a16="http://schemas.microsoft.com/office/drawing/2014/main" id="{3A045676-8E16-470E-9E93-B4CECD8387C0}"/>
              </a:ext>
            </a:extLst>
          </p:cNvPr>
          <p:cNvSpPr/>
          <p:nvPr/>
        </p:nvSpPr>
        <p:spPr>
          <a:xfrm>
            <a:off x="358215" y="1379600"/>
            <a:ext cx="700841" cy="718697"/>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9DFC27-CECA-46E5-8F95-59EFC734F82D}"/>
              </a:ext>
            </a:extLst>
          </p:cNvPr>
          <p:cNvSpPr/>
          <p:nvPr/>
        </p:nvSpPr>
        <p:spPr>
          <a:xfrm rot="5400000">
            <a:off x="7955176" y="-2044924"/>
            <a:ext cx="409039" cy="7364869"/>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AE4E98-0714-441F-923D-4C2A277DE858}"/>
              </a:ext>
            </a:extLst>
          </p:cNvPr>
          <p:cNvSpPr/>
          <p:nvPr/>
        </p:nvSpPr>
        <p:spPr>
          <a:xfrm rot="5400000">
            <a:off x="8746276" y="2382547"/>
            <a:ext cx="3636370" cy="2555336"/>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A3B12E-5EFD-460E-ADF7-AA751FFDF208}"/>
              </a:ext>
            </a:extLst>
          </p:cNvPr>
          <p:cNvSpPr txBox="1"/>
          <p:nvPr/>
        </p:nvSpPr>
        <p:spPr>
          <a:xfrm>
            <a:off x="200298" y="973827"/>
            <a:ext cx="2089937"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Main Menu</a:t>
            </a:r>
          </a:p>
        </p:txBody>
      </p:sp>
      <p:sp>
        <p:nvSpPr>
          <p:cNvPr id="21" name="Rectangle 20">
            <a:extLst>
              <a:ext uri="{FF2B5EF4-FFF2-40B4-BE49-F238E27FC236}">
                <a16:creationId xmlns:a16="http://schemas.microsoft.com/office/drawing/2014/main" id="{09744894-4970-4841-92E7-EA02864D57FE}"/>
              </a:ext>
            </a:extLst>
          </p:cNvPr>
          <p:cNvSpPr/>
          <p:nvPr/>
        </p:nvSpPr>
        <p:spPr>
          <a:xfrm>
            <a:off x="358214" y="1379600"/>
            <a:ext cx="700842" cy="7084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0A5F4B-75A1-6ED5-2D95-FCD2FCF34D42}"/>
              </a:ext>
            </a:extLst>
          </p:cNvPr>
          <p:cNvSpPr/>
          <p:nvPr/>
        </p:nvSpPr>
        <p:spPr>
          <a:xfrm>
            <a:off x="358214" y="2108560"/>
            <a:ext cx="461666" cy="1737576"/>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43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5" grpId="0" animBg="1"/>
      <p:bldP spid="16" grpId="0" animBg="1"/>
      <p:bldP spid="17" grpId="0" animBg="1"/>
      <p:bldP spid="20" grpId="0"/>
      <p:bldP spid="21"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543C36F5-3D70-8FEC-7607-6FDE64A8A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103" y="1171715"/>
            <a:ext cx="7201905" cy="550621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D27F47DC-728C-7404-04B5-8802B0D32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69" y="1171715"/>
            <a:ext cx="2276793" cy="5363323"/>
          </a:xfrm>
          <a:prstGeom prst="rect">
            <a:avLst/>
          </a:prstGeom>
        </p:spPr>
      </p:pic>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Your Account</a:t>
              </a:r>
              <a:endParaRPr lang="en-US" sz="5000" i="1">
                <a:solidFill>
                  <a:schemeClr val="bg1"/>
                </a:solidFill>
              </a:endParaRPr>
            </a:p>
          </p:txBody>
        </p:sp>
      </p:grpSp>
      <p:sp>
        <p:nvSpPr>
          <p:cNvPr id="18" name="Oval 17">
            <a:extLst>
              <a:ext uri="{FF2B5EF4-FFF2-40B4-BE49-F238E27FC236}">
                <a16:creationId xmlns:a16="http://schemas.microsoft.com/office/drawing/2014/main" id="{73EE3DB1-DBF6-4C54-B120-8E99401D34B9}"/>
              </a:ext>
            </a:extLst>
          </p:cNvPr>
          <p:cNvSpPr/>
          <p:nvPr/>
        </p:nvSpPr>
        <p:spPr>
          <a:xfrm>
            <a:off x="581009" y="3819833"/>
            <a:ext cx="1126016" cy="3284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Bracket 18">
            <a:extLst>
              <a:ext uri="{FF2B5EF4-FFF2-40B4-BE49-F238E27FC236}">
                <a16:creationId xmlns:a16="http://schemas.microsoft.com/office/drawing/2014/main" id="{CF428602-5F65-43E7-B1AB-F8BBCC7DBC42}"/>
              </a:ext>
            </a:extLst>
          </p:cNvPr>
          <p:cNvSpPr/>
          <p:nvPr/>
        </p:nvSpPr>
        <p:spPr>
          <a:xfrm>
            <a:off x="10884655" y="1723830"/>
            <a:ext cx="181353" cy="2650743"/>
          </a:xfrm>
          <a:prstGeom prst="rightBracket">
            <a:avLst>
              <a:gd name="adj" fmla="val 4015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ket 19">
            <a:extLst>
              <a:ext uri="{FF2B5EF4-FFF2-40B4-BE49-F238E27FC236}">
                <a16:creationId xmlns:a16="http://schemas.microsoft.com/office/drawing/2014/main" id="{7472577E-CA64-43CF-81D5-3C95457AFC7F}"/>
              </a:ext>
            </a:extLst>
          </p:cNvPr>
          <p:cNvSpPr/>
          <p:nvPr/>
        </p:nvSpPr>
        <p:spPr>
          <a:xfrm>
            <a:off x="10901205" y="4416137"/>
            <a:ext cx="154412" cy="2181247"/>
          </a:xfrm>
          <a:prstGeom prst="rightBracket">
            <a:avLst>
              <a:gd name="adj" fmla="val 4015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74366439-E161-4C97-A401-127F85EE2827}"/>
              </a:ext>
            </a:extLst>
          </p:cNvPr>
          <p:cNvSpPr txBox="1"/>
          <p:nvPr/>
        </p:nvSpPr>
        <p:spPr>
          <a:xfrm rot="5400000">
            <a:off x="10745765" y="2824195"/>
            <a:ext cx="1122947" cy="369332"/>
          </a:xfrm>
          <a:prstGeom prst="rect">
            <a:avLst/>
          </a:prstGeom>
          <a:noFill/>
        </p:spPr>
        <p:txBody>
          <a:bodyPr wrap="square" rtlCol="0">
            <a:spAutoFit/>
          </a:bodyPr>
          <a:lstStyle/>
          <a:p>
            <a:r>
              <a:rPr lang="en-US" dirty="0"/>
              <a:t>Your info</a:t>
            </a:r>
          </a:p>
        </p:txBody>
      </p:sp>
      <p:sp>
        <p:nvSpPr>
          <p:cNvPr id="21" name="TextBox 20">
            <a:extLst>
              <a:ext uri="{FF2B5EF4-FFF2-40B4-BE49-F238E27FC236}">
                <a16:creationId xmlns:a16="http://schemas.microsoft.com/office/drawing/2014/main" id="{D9A90BCD-1B14-4632-BE57-F925A1292FDB}"/>
              </a:ext>
            </a:extLst>
          </p:cNvPr>
          <p:cNvSpPr txBox="1"/>
          <p:nvPr/>
        </p:nvSpPr>
        <p:spPr>
          <a:xfrm rot="5400000">
            <a:off x="10881289" y="5197679"/>
            <a:ext cx="1122947" cy="646331"/>
          </a:xfrm>
          <a:prstGeom prst="rect">
            <a:avLst/>
          </a:prstGeom>
          <a:noFill/>
        </p:spPr>
        <p:txBody>
          <a:bodyPr wrap="square" rtlCol="0">
            <a:spAutoFit/>
          </a:bodyPr>
          <a:lstStyle/>
          <a:p>
            <a:r>
              <a:rPr lang="en-US" dirty="0"/>
              <a:t>Orgs and Projects</a:t>
            </a:r>
          </a:p>
        </p:txBody>
      </p:sp>
      <p:sp>
        <p:nvSpPr>
          <p:cNvPr id="22" name="Oval 21">
            <a:extLst>
              <a:ext uri="{FF2B5EF4-FFF2-40B4-BE49-F238E27FC236}">
                <a16:creationId xmlns:a16="http://schemas.microsoft.com/office/drawing/2014/main" id="{EDE3161B-43CF-451C-B185-EB0E5A0A8D34}"/>
              </a:ext>
            </a:extLst>
          </p:cNvPr>
          <p:cNvSpPr/>
          <p:nvPr/>
        </p:nvSpPr>
        <p:spPr>
          <a:xfrm>
            <a:off x="9975572" y="1283555"/>
            <a:ext cx="1126016" cy="3284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89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8B5F94-CF36-40CA-BEF1-2669FDCBA521}"/>
              </a:ext>
            </a:extLst>
          </p:cNvPr>
          <p:cNvSpPr/>
          <p:nvPr/>
        </p:nvSpPr>
        <p:spPr>
          <a:xfrm>
            <a:off x="-116114" y="1051051"/>
            <a:ext cx="6110825" cy="58069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Organizations and Projects</a:t>
              </a:r>
              <a:endParaRPr lang="en-US" sz="5000" i="1">
                <a:solidFill>
                  <a:schemeClr val="bg1"/>
                </a:solidFill>
              </a:endParaRPr>
            </a:p>
          </p:txBody>
        </p:sp>
      </p:grpSp>
      <p:sp>
        <p:nvSpPr>
          <p:cNvPr id="11" name="Rectangle 10">
            <a:extLst>
              <a:ext uri="{FF2B5EF4-FFF2-40B4-BE49-F238E27FC236}">
                <a16:creationId xmlns:a16="http://schemas.microsoft.com/office/drawing/2014/main" id="{78F57321-DF23-4598-A81E-E8AE69A34A85}"/>
              </a:ext>
            </a:extLst>
          </p:cNvPr>
          <p:cNvSpPr/>
          <p:nvPr/>
        </p:nvSpPr>
        <p:spPr>
          <a:xfrm>
            <a:off x="6430045" y="1392809"/>
            <a:ext cx="5432067" cy="4447371"/>
          </a:xfrm>
          <a:prstGeom prst="rect">
            <a:avLst/>
          </a:prstGeom>
        </p:spPr>
        <p:txBody>
          <a:bodyPr wrap="square">
            <a:spAutoFit/>
          </a:bodyPr>
          <a:lstStyle/>
          <a:p>
            <a:pPr algn="ctr">
              <a:spcAft>
                <a:spcPts val="3000"/>
              </a:spcAft>
            </a:pPr>
            <a:r>
              <a:rPr lang="en-US" sz="4000">
                <a:solidFill>
                  <a:prstClr val="black"/>
                </a:solidFill>
                <a:latin typeface="Arial" panose="020B0604020202020204" pitchFamily="34" charset="0"/>
                <a:cs typeface="Arial" panose="020B0604020202020204" pitchFamily="34" charset="0"/>
              </a:rPr>
              <a:t>Projects</a:t>
            </a:r>
            <a:endParaRPr lang="en-US" sz="2400">
              <a:solidFill>
                <a:prstClr val="black"/>
              </a:solidFill>
              <a:latin typeface="Arial" panose="020B0604020202020204" pitchFamily="34" charset="0"/>
              <a:cs typeface="Arial" panose="020B0604020202020204" pitchFamily="34" charset="0"/>
            </a:endParaRPr>
          </a:p>
          <a:p>
            <a:pPr marL="285750" indent="-285750">
              <a:spcAft>
                <a:spcPts val="3000"/>
              </a:spcAft>
              <a:buFont typeface="Arial" panose="020B0604020202020204" pitchFamily="34" charset="0"/>
              <a:buChar char="•"/>
            </a:pPr>
            <a:r>
              <a:rPr lang="en-US" sz="2400">
                <a:solidFill>
                  <a:prstClr val="black"/>
                </a:solidFill>
                <a:latin typeface="Arial" panose="020B0604020202020204" pitchFamily="34" charset="0"/>
                <a:cs typeface="Arial" panose="020B0604020202020204" pitchFamily="34" charset="0"/>
              </a:rPr>
              <a:t>Great way to group data for a project/grant</a:t>
            </a:r>
          </a:p>
          <a:p>
            <a:pPr marL="285750" indent="-285750">
              <a:spcAft>
                <a:spcPts val="3000"/>
              </a:spcAft>
              <a:buFont typeface="Arial" panose="020B0604020202020204" pitchFamily="34" charset="0"/>
              <a:buChar char="•"/>
            </a:pPr>
            <a:r>
              <a:rPr lang="en-US" sz="2400">
                <a:solidFill>
                  <a:prstClr val="black"/>
                </a:solidFill>
                <a:latin typeface="Arial" panose="020B0604020202020204" pitchFamily="34" charset="0"/>
                <a:cs typeface="Arial" panose="020B0604020202020204" pitchFamily="34" charset="0"/>
              </a:rPr>
              <a:t>Great for people volunteering for organization</a:t>
            </a:r>
          </a:p>
          <a:p>
            <a:pPr marL="285750" indent="-285750">
              <a:spcAft>
                <a:spcPts val="3000"/>
              </a:spcAft>
              <a:buFont typeface="Arial" panose="020B0604020202020204" pitchFamily="34" charset="0"/>
              <a:buChar char="•"/>
            </a:pPr>
            <a:r>
              <a:rPr lang="en-US" sz="2400">
                <a:solidFill>
                  <a:prstClr val="black"/>
                </a:solidFill>
                <a:latin typeface="Arial" panose="020B0604020202020204" pitchFamily="34" charset="0"/>
                <a:cs typeface="Arial" panose="020B0604020202020204" pitchFamily="34" charset="0"/>
              </a:rPr>
              <a:t>Ex) Mapping efforts across organizations, PRISM-coordinated volunteer efforts</a:t>
            </a:r>
          </a:p>
        </p:txBody>
      </p:sp>
      <p:sp>
        <p:nvSpPr>
          <p:cNvPr id="12" name="Rectangle 11">
            <a:extLst>
              <a:ext uri="{FF2B5EF4-FFF2-40B4-BE49-F238E27FC236}">
                <a16:creationId xmlns:a16="http://schemas.microsoft.com/office/drawing/2014/main" id="{CB93AD35-9D23-4F79-8049-AF5C141EE352}"/>
              </a:ext>
            </a:extLst>
          </p:cNvPr>
          <p:cNvSpPr/>
          <p:nvPr/>
        </p:nvSpPr>
        <p:spPr>
          <a:xfrm>
            <a:off x="525951" y="1392809"/>
            <a:ext cx="5033426" cy="4062651"/>
          </a:xfrm>
          <a:prstGeom prst="rect">
            <a:avLst/>
          </a:prstGeom>
        </p:spPr>
        <p:txBody>
          <a:bodyPr wrap="square">
            <a:spAutoFit/>
          </a:bodyPr>
          <a:lstStyle/>
          <a:p>
            <a:pPr algn="ctr">
              <a:spcAft>
                <a:spcPts val="3000"/>
              </a:spcAft>
            </a:pPr>
            <a:r>
              <a:rPr lang="en-US" sz="4000" dirty="0">
                <a:solidFill>
                  <a:prstClr val="black"/>
                </a:solidFill>
                <a:latin typeface="Arial" panose="020B0604020202020204" pitchFamily="34" charset="0"/>
                <a:cs typeface="Arial" panose="020B0604020202020204" pitchFamily="34" charset="0"/>
              </a:rPr>
              <a:t>Organizations</a:t>
            </a:r>
          </a:p>
          <a:p>
            <a:pPr marL="285750" indent="-285750">
              <a:spcAft>
                <a:spcPts val="3000"/>
              </a:spcAf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If you are doing invasive species surveys/management as a part of your job duties, join that organization.</a:t>
            </a:r>
          </a:p>
          <a:p>
            <a:pPr marL="285750" indent="-285750">
              <a:spcAft>
                <a:spcPts val="3000"/>
              </a:spcAft>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Community scientists and volunteers do not need organizations</a:t>
            </a:r>
          </a:p>
        </p:txBody>
      </p:sp>
    </p:spTree>
    <p:extLst>
      <p:ext uri="{BB962C8B-B14F-4D97-AF65-F5344CB8AC3E}">
        <p14:creationId xmlns:p14="http://schemas.microsoft.com/office/powerpoint/2010/main" val="28753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3C2ED672-8BCB-BD97-0118-AF6CD73B2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390" y="4108694"/>
            <a:ext cx="4673338" cy="2031886"/>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40647AC0-66DF-59FA-9AD2-433C06086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795" y="1800738"/>
            <a:ext cx="4819390" cy="1636585"/>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AF06C0FA-62F9-3C26-5F99-612C29881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29" y="2524851"/>
            <a:ext cx="2161353" cy="2004964"/>
          </a:xfrm>
          <a:prstGeom prst="rect">
            <a:avLst/>
          </a:prstGeom>
        </p:spPr>
      </p:pic>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Joining Your Organization</a:t>
              </a:r>
              <a:endParaRPr lang="en-US" sz="5000" i="1">
                <a:solidFill>
                  <a:schemeClr val="bg1"/>
                </a:solidFill>
              </a:endParaRPr>
            </a:p>
          </p:txBody>
        </p:sp>
      </p:grpSp>
      <p:sp>
        <p:nvSpPr>
          <p:cNvPr id="16" name="Oval 15">
            <a:extLst>
              <a:ext uri="{FF2B5EF4-FFF2-40B4-BE49-F238E27FC236}">
                <a16:creationId xmlns:a16="http://schemas.microsoft.com/office/drawing/2014/main" id="{8EE93FA4-AF62-4917-95A3-3EED1151C7B9}"/>
              </a:ext>
            </a:extLst>
          </p:cNvPr>
          <p:cNvSpPr/>
          <p:nvPr/>
        </p:nvSpPr>
        <p:spPr>
          <a:xfrm>
            <a:off x="5559136" y="2101223"/>
            <a:ext cx="1633267" cy="3444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A3F327-FE83-4AB7-9323-BE4E3C9E9518}"/>
              </a:ext>
            </a:extLst>
          </p:cNvPr>
          <p:cNvSpPr/>
          <p:nvPr/>
        </p:nvSpPr>
        <p:spPr>
          <a:xfrm>
            <a:off x="5559136" y="4610400"/>
            <a:ext cx="1757277" cy="3444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F57321-DF23-4598-A81E-E8AE69A34A85}"/>
              </a:ext>
            </a:extLst>
          </p:cNvPr>
          <p:cNvSpPr/>
          <p:nvPr/>
        </p:nvSpPr>
        <p:spPr>
          <a:xfrm>
            <a:off x="7425870" y="1338492"/>
            <a:ext cx="4766130" cy="5062924"/>
          </a:xfrm>
          <a:prstGeom prst="rect">
            <a:avLst/>
          </a:prstGeom>
        </p:spPr>
        <p:txBody>
          <a:bodyPr wrap="square">
            <a:spAutoFit/>
          </a:bodyPr>
          <a:lstStyle/>
          <a:p>
            <a:pPr marL="342900" indent="-342900">
              <a:spcAft>
                <a:spcPts val="3000"/>
              </a:spcAft>
              <a:buFont typeface="+mj-lt"/>
              <a:buAutoNum type="arabicPeriod"/>
            </a:pPr>
            <a:r>
              <a:rPr lang="en-US" dirty="0">
                <a:cs typeface="Times New Roman" pitchFamily="18" charset="0"/>
              </a:rPr>
              <a:t>Click “Edit” on the top right.</a:t>
            </a:r>
          </a:p>
          <a:p>
            <a:pPr marL="342900" indent="-342900">
              <a:spcAft>
                <a:spcPts val="3000"/>
              </a:spcAft>
              <a:buFont typeface="+mj-lt"/>
              <a:buAutoNum type="arabicPeriod"/>
            </a:pPr>
            <a:r>
              <a:rPr lang="en-US" dirty="0">
                <a:solidFill>
                  <a:prstClr val="black"/>
                </a:solidFill>
              </a:rPr>
              <a:t>Scroll down to the organizations box and click “Request to Join …”</a:t>
            </a:r>
          </a:p>
          <a:p>
            <a:pPr marL="342900" indent="-342900">
              <a:spcAft>
                <a:spcPts val="3000"/>
              </a:spcAft>
              <a:buFont typeface="+mj-lt"/>
              <a:buAutoNum type="arabicPeriod"/>
            </a:pPr>
            <a:r>
              <a:rPr lang="en-US" dirty="0">
                <a:solidFill>
                  <a:prstClr val="black"/>
                </a:solidFill>
              </a:rPr>
              <a:t>Type your organization into the search bar and click your organization in the drop-down.</a:t>
            </a:r>
          </a:p>
          <a:p>
            <a:pPr marL="342900" indent="-342900">
              <a:spcAft>
                <a:spcPts val="3000"/>
              </a:spcAft>
              <a:buFont typeface="+mj-lt"/>
              <a:buAutoNum type="arabicPeriod"/>
            </a:pPr>
            <a:r>
              <a:rPr lang="en-US" dirty="0">
                <a:solidFill>
                  <a:prstClr val="black"/>
                </a:solidFill>
              </a:rPr>
              <a:t> Click “Request to join …”</a:t>
            </a:r>
          </a:p>
          <a:p>
            <a:pPr marL="342900" indent="-342900">
              <a:spcAft>
                <a:spcPts val="3000"/>
              </a:spcAft>
              <a:buFont typeface="+mj-lt"/>
              <a:buAutoNum type="arabicPeriod"/>
            </a:pPr>
            <a:r>
              <a:rPr lang="en-US" dirty="0">
                <a:solidFill>
                  <a:prstClr val="black"/>
                </a:solidFill>
              </a:rPr>
              <a:t>Press                      on the top right corner</a:t>
            </a:r>
          </a:p>
          <a:p>
            <a:pPr marL="342900" indent="-342900">
              <a:spcAft>
                <a:spcPts val="3000"/>
              </a:spcAft>
              <a:buFont typeface="+mj-lt"/>
              <a:buAutoNum type="arabicPeriod"/>
            </a:pPr>
            <a:r>
              <a:rPr lang="en-US" dirty="0">
                <a:solidFill>
                  <a:prstClr val="black"/>
                </a:solidFill>
              </a:rPr>
              <a:t>Now, this organization will appear on your account. You will be listed as pending until the admin for your organization changes you to Member</a:t>
            </a:r>
          </a:p>
        </p:txBody>
      </p:sp>
      <p:pic>
        <p:nvPicPr>
          <p:cNvPr id="23" name="Picture 22">
            <a:extLst>
              <a:ext uri="{FF2B5EF4-FFF2-40B4-BE49-F238E27FC236}">
                <a16:creationId xmlns:a16="http://schemas.microsoft.com/office/drawing/2014/main" id="{53A298A2-8D5E-4068-A9F0-5E3115487B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86503" y="4456239"/>
            <a:ext cx="877551" cy="501458"/>
          </a:xfrm>
          <a:prstGeom prst="rect">
            <a:avLst/>
          </a:prstGeom>
        </p:spPr>
      </p:pic>
      <p:sp>
        <p:nvSpPr>
          <p:cNvPr id="25" name="Oval 24">
            <a:extLst>
              <a:ext uri="{FF2B5EF4-FFF2-40B4-BE49-F238E27FC236}">
                <a16:creationId xmlns:a16="http://schemas.microsoft.com/office/drawing/2014/main" id="{45AB3A2C-A750-4A2C-9DF3-F17B315C19B1}"/>
              </a:ext>
            </a:extLst>
          </p:cNvPr>
          <p:cNvSpPr/>
          <p:nvPr/>
        </p:nvSpPr>
        <p:spPr>
          <a:xfrm>
            <a:off x="1915091" y="2405043"/>
            <a:ext cx="536822" cy="4279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7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0"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Account Setup - Email Alerts</a:t>
              </a:r>
              <a:endParaRPr lang="en-US" sz="5000" i="1">
                <a:solidFill>
                  <a:schemeClr val="bg1"/>
                </a:solidFill>
              </a:endParaRPr>
            </a:p>
          </p:txBody>
        </p:sp>
      </p:grpSp>
      <p:pic>
        <p:nvPicPr>
          <p:cNvPr id="13" name="Picture 12" descr="Graphical user interface, application&#10;&#10;Description automatically generated">
            <a:extLst>
              <a:ext uri="{FF2B5EF4-FFF2-40B4-BE49-F238E27FC236}">
                <a16:creationId xmlns:a16="http://schemas.microsoft.com/office/drawing/2014/main" id="{EE584251-8230-F24E-D505-2FA79A3EE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47" y="1329888"/>
            <a:ext cx="2276793" cy="5363323"/>
          </a:xfrm>
          <a:prstGeom prst="rect">
            <a:avLst/>
          </a:prstGeom>
        </p:spPr>
      </p:pic>
      <p:sp>
        <p:nvSpPr>
          <p:cNvPr id="7" name="Oval 6">
            <a:extLst>
              <a:ext uri="{FF2B5EF4-FFF2-40B4-BE49-F238E27FC236}">
                <a16:creationId xmlns:a16="http://schemas.microsoft.com/office/drawing/2014/main" id="{EABC6D63-19E9-4DDF-B701-844A1444709A}"/>
              </a:ext>
            </a:extLst>
          </p:cNvPr>
          <p:cNvSpPr/>
          <p:nvPr/>
        </p:nvSpPr>
        <p:spPr>
          <a:xfrm>
            <a:off x="492119" y="4270663"/>
            <a:ext cx="1414775" cy="2963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545F7FD-AC10-4F79-AA01-482153302D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23897" y="3717558"/>
            <a:ext cx="5007216" cy="2567803"/>
          </a:xfrm>
          <a:prstGeom prst="rect">
            <a:avLst/>
          </a:prstGeom>
        </p:spPr>
      </p:pic>
      <p:sp>
        <p:nvSpPr>
          <p:cNvPr id="9" name="TextBox 8">
            <a:extLst>
              <a:ext uri="{FF2B5EF4-FFF2-40B4-BE49-F238E27FC236}">
                <a16:creationId xmlns:a16="http://schemas.microsoft.com/office/drawing/2014/main" id="{4F4EA56B-50B1-4988-A5FB-AF618721342E}"/>
              </a:ext>
            </a:extLst>
          </p:cNvPr>
          <p:cNvSpPr txBox="1"/>
          <p:nvPr/>
        </p:nvSpPr>
        <p:spPr>
          <a:xfrm>
            <a:off x="8277727" y="4076986"/>
            <a:ext cx="3354842"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General alerts you can opt in or out of</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Custom Alerts</a:t>
            </a:r>
          </a:p>
        </p:txBody>
      </p:sp>
      <p:sp>
        <p:nvSpPr>
          <p:cNvPr id="10" name="Oval 9">
            <a:extLst>
              <a:ext uri="{FF2B5EF4-FFF2-40B4-BE49-F238E27FC236}">
                <a16:creationId xmlns:a16="http://schemas.microsoft.com/office/drawing/2014/main" id="{7F2F0A2B-031F-4843-8DB4-F47ABA98AF03}"/>
              </a:ext>
            </a:extLst>
          </p:cNvPr>
          <p:cNvSpPr/>
          <p:nvPr/>
        </p:nvSpPr>
        <p:spPr>
          <a:xfrm>
            <a:off x="6569724" y="3717558"/>
            <a:ext cx="1414775" cy="5296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0E58F2-596A-4C50-88D6-F009B9A97DCB}"/>
              </a:ext>
            </a:extLst>
          </p:cNvPr>
          <p:cNvSpPr txBox="1"/>
          <p:nvPr/>
        </p:nvSpPr>
        <p:spPr>
          <a:xfrm>
            <a:off x="3252118" y="1212221"/>
            <a:ext cx="860504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Important Feature set up so that state officials are alerted to new observations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Everyone can use these alerts to stay informed on species/geographic areas they are interested</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Example: European Frogbit in Capital Region PRISM</a:t>
            </a:r>
          </a:p>
        </p:txBody>
      </p:sp>
    </p:spTree>
    <p:extLst>
      <p:ext uri="{BB962C8B-B14F-4D97-AF65-F5344CB8AC3E}">
        <p14:creationId xmlns:p14="http://schemas.microsoft.com/office/powerpoint/2010/main" val="180122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A57E868-2118-4122-B44C-D1639BDB45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531" y="1119880"/>
            <a:ext cx="7262653" cy="5453674"/>
          </a:xfrm>
          <a:prstGeom prst="rect">
            <a:avLst/>
          </a:prstGeom>
          <a:ln>
            <a:solidFill>
              <a:schemeClr val="accent1">
                <a:lumMod val="50000"/>
              </a:schemeClr>
            </a:solidFill>
          </a:ln>
        </p:spPr>
      </p:pic>
      <p:grpSp>
        <p:nvGrpSpPr>
          <p:cNvPr id="2" name="Group 1">
            <a:extLst>
              <a:ext uri="{FF2B5EF4-FFF2-40B4-BE49-F238E27FC236}">
                <a16:creationId xmlns:a16="http://schemas.microsoft.com/office/drawing/2014/main" id="{099B2B29-4AF5-461A-B8CB-25333E92022C}"/>
              </a:ext>
            </a:extLst>
          </p:cNvPr>
          <p:cNvGrpSpPr/>
          <p:nvPr/>
        </p:nvGrpSpPr>
        <p:grpSpPr>
          <a:xfrm>
            <a:off x="-14829" y="-53375"/>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Custom Email Alerts</a:t>
              </a:r>
              <a:endParaRPr lang="en-US" sz="5000" i="1">
                <a:solidFill>
                  <a:schemeClr val="bg1"/>
                </a:solidFill>
              </a:endParaRPr>
            </a:p>
          </p:txBody>
        </p:sp>
      </p:grpSp>
      <p:pic>
        <p:nvPicPr>
          <p:cNvPr id="11" name="Picture 10">
            <a:extLst>
              <a:ext uri="{FF2B5EF4-FFF2-40B4-BE49-F238E27FC236}">
                <a16:creationId xmlns:a16="http://schemas.microsoft.com/office/drawing/2014/main" id="{786AE0D0-8402-488F-AAF0-8D3723FAD1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531" y="1117872"/>
            <a:ext cx="7262653" cy="5453674"/>
          </a:xfrm>
          <a:prstGeom prst="rect">
            <a:avLst/>
          </a:prstGeom>
          <a:ln>
            <a:solidFill>
              <a:schemeClr val="accent1">
                <a:lumMod val="50000"/>
              </a:schemeClr>
            </a:solidFill>
          </a:ln>
        </p:spPr>
      </p:pic>
      <p:pic>
        <p:nvPicPr>
          <p:cNvPr id="35" name="Picture 34">
            <a:extLst>
              <a:ext uri="{FF2B5EF4-FFF2-40B4-BE49-F238E27FC236}">
                <a16:creationId xmlns:a16="http://schemas.microsoft.com/office/drawing/2014/main" id="{B260F665-A504-4661-918F-6CE8F5011656}"/>
              </a:ext>
            </a:extLst>
          </p:cNvPr>
          <p:cNvPicPr>
            <a:picLocks noChangeAspect="1"/>
          </p:cNvPicPr>
          <p:nvPr/>
        </p:nvPicPr>
        <p:blipFill>
          <a:blip r:embed="rId4"/>
          <a:stretch>
            <a:fillRect/>
          </a:stretch>
        </p:blipFill>
        <p:spPr>
          <a:xfrm>
            <a:off x="88532" y="4220765"/>
            <a:ext cx="7320614" cy="2413670"/>
          </a:xfrm>
          <a:prstGeom prst="rect">
            <a:avLst/>
          </a:prstGeom>
        </p:spPr>
      </p:pic>
      <p:pic>
        <p:nvPicPr>
          <p:cNvPr id="27" name="Picture 26">
            <a:extLst>
              <a:ext uri="{FF2B5EF4-FFF2-40B4-BE49-F238E27FC236}">
                <a16:creationId xmlns:a16="http://schemas.microsoft.com/office/drawing/2014/main" id="{8C01139F-6FF2-4FC5-807F-53D6077ED57B}"/>
              </a:ext>
            </a:extLst>
          </p:cNvPr>
          <p:cNvPicPr>
            <a:picLocks noChangeAspect="1"/>
          </p:cNvPicPr>
          <p:nvPr/>
        </p:nvPicPr>
        <p:blipFill>
          <a:blip r:embed="rId4"/>
          <a:stretch>
            <a:fillRect/>
          </a:stretch>
        </p:blipFill>
        <p:spPr>
          <a:xfrm>
            <a:off x="125640" y="2841236"/>
            <a:ext cx="7283505" cy="3796464"/>
          </a:xfrm>
          <a:prstGeom prst="rect">
            <a:avLst/>
          </a:prstGeom>
        </p:spPr>
      </p:pic>
      <p:sp>
        <p:nvSpPr>
          <p:cNvPr id="13" name="TextBox 12">
            <a:extLst>
              <a:ext uri="{FF2B5EF4-FFF2-40B4-BE49-F238E27FC236}">
                <a16:creationId xmlns:a16="http://schemas.microsoft.com/office/drawing/2014/main" id="{27C5EC02-E34B-40A2-8177-8797E3E341E1}"/>
              </a:ext>
            </a:extLst>
          </p:cNvPr>
          <p:cNvSpPr txBox="1"/>
          <p:nvPr/>
        </p:nvSpPr>
        <p:spPr>
          <a:xfrm>
            <a:off x="4154618" y="5353633"/>
            <a:ext cx="3577390" cy="369332"/>
          </a:xfrm>
          <a:prstGeom prst="rect">
            <a:avLst/>
          </a:prstGeom>
          <a:noFill/>
        </p:spPr>
        <p:txBody>
          <a:bodyPr wrap="square" rtlCol="0">
            <a:spAutoFit/>
          </a:bodyPr>
          <a:lstStyle/>
          <a:p>
            <a:r>
              <a:rPr lang="en-US" dirty="0"/>
              <a:t>Enter Species Name</a:t>
            </a:r>
          </a:p>
        </p:txBody>
      </p:sp>
      <p:sp>
        <p:nvSpPr>
          <p:cNvPr id="14" name="TextBox 13">
            <a:extLst>
              <a:ext uri="{FF2B5EF4-FFF2-40B4-BE49-F238E27FC236}">
                <a16:creationId xmlns:a16="http://schemas.microsoft.com/office/drawing/2014/main" id="{4DF7ED91-B400-4306-B2CA-230D6A916FD3}"/>
              </a:ext>
            </a:extLst>
          </p:cNvPr>
          <p:cNvSpPr txBox="1"/>
          <p:nvPr/>
        </p:nvSpPr>
        <p:spPr>
          <a:xfrm>
            <a:off x="4028770" y="5943822"/>
            <a:ext cx="3577390" cy="923330"/>
          </a:xfrm>
          <a:prstGeom prst="rect">
            <a:avLst/>
          </a:prstGeom>
          <a:noFill/>
        </p:spPr>
        <p:txBody>
          <a:bodyPr wrap="square" rtlCol="0">
            <a:spAutoFit/>
          </a:bodyPr>
          <a:lstStyle/>
          <a:p>
            <a:r>
              <a:rPr lang="en-US" dirty="0"/>
              <a:t>Plant/Animal/Microorganism</a:t>
            </a:r>
          </a:p>
          <a:p>
            <a:r>
              <a:rPr lang="en-US" dirty="0"/>
              <a:t>Aquatic/Terrestrial/Marine</a:t>
            </a:r>
          </a:p>
          <a:p>
            <a:endParaRPr lang="en-US" dirty="0"/>
          </a:p>
        </p:txBody>
      </p:sp>
      <p:cxnSp>
        <p:nvCxnSpPr>
          <p:cNvPr id="15" name="Straight Arrow Connector 14">
            <a:extLst>
              <a:ext uri="{FF2B5EF4-FFF2-40B4-BE49-F238E27FC236}">
                <a16:creationId xmlns:a16="http://schemas.microsoft.com/office/drawing/2014/main" id="{A9FB9725-77EC-4701-BF97-37C94EA3CA85}"/>
              </a:ext>
            </a:extLst>
          </p:cNvPr>
          <p:cNvCxnSpPr>
            <a:cxnSpLocks/>
          </p:cNvCxnSpPr>
          <p:nvPr/>
        </p:nvCxnSpPr>
        <p:spPr>
          <a:xfrm flipH="1">
            <a:off x="1930709" y="5530122"/>
            <a:ext cx="222390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2F6AC3-F5E0-453E-BCD8-A46DE6B209B1}"/>
              </a:ext>
            </a:extLst>
          </p:cNvPr>
          <p:cNvCxnSpPr>
            <a:cxnSpLocks/>
          </p:cNvCxnSpPr>
          <p:nvPr/>
        </p:nvCxnSpPr>
        <p:spPr>
          <a:xfrm flipH="1">
            <a:off x="1774124" y="6131336"/>
            <a:ext cx="223787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AD93B0D-57ED-4112-9CCE-8BA5A917BE8F}"/>
              </a:ext>
            </a:extLst>
          </p:cNvPr>
          <p:cNvSpPr txBox="1"/>
          <p:nvPr/>
        </p:nvSpPr>
        <p:spPr>
          <a:xfrm>
            <a:off x="5576031" y="3155620"/>
            <a:ext cx="3577390" cy="369332"/>
          </a:xfrm>
          <a:prstGeom prst="rect">
            <a:avLst/>
          </a:prstGeom>
          <a:noFill/>
        </p:spPr>
        <p:txBody>
          <a:bodyPr wrap="square" rtlCol="0">
            <a:spAutoFit/>
          </a:bodyPr>
          <a:lstStyle/>
          <a:p>
            <a:r>
              <a:rPr lang="en-US" dirty="0"/>
              <a:t>This will be the subject on alerts</a:t>
            </a:r>
          </a:p>
        </p:txBody>
      </p:sp>
      <p:cxnSp>
        <p:nvCxnSpPr>
          <p:cNvPr id="29" name="Straight Arrow Connector 28">
            <a:extLst>
              <a:ext uri="{FF2B5EF4-FFF2-40B4-BE49-F238E27FC236}">
                <a16:creationId xmlns:a16="http://schemas.microsoft.com/office/drawing/2014/main" id="{F93EE18E-42E1-4390-90A9-784B909FA957}"/>
              </a:ext>
            </a:extLst>
          </p:cNvPr>
          <p:cNvCxnSpPr>
            <a:cxnSpLocks/>
          </p:cNvCxnSpPr>
          <p:nvPr/>
        </p:nvCxnSpPr>
        <p:spPr>
          <a:xfrm flipH="1">
            <a:off x="3255205" y="3324646"/>
            <a:ext cx="222390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26C1132-B2C8-4B92-B840-A009B737D3EF}"/>
              </a:ext>
            </a:extLst>
          </p:cNvPr>
          <p:cNvSpPr txBox="1"/>
          <p:nvPr/>
        </p:nvSpPr>
        <p:spPr>
          <a:xfrm>
            <a:off x="5465151" y="3683525"/>
            <a:ext cx="3577390" cy="369332"/>
          </a:xfrm>
          <a:prstGeom prst="rect">
            <a:avLst/>
          </a:prstGeom>
          <a:noFill/>
        </p:spPr>
        <p:txBody>
          <a:bodyPr wrap="square" rtlCol="0">
            <a:spAutoFit/>
          </a:bodyPr>
          <a:lstStyle/>
          <a:p>
            <a:r>
              <a:rPr lang="en-US" dirty="0"/>
              <a:t>How often - digests</a:t>
            </a:r>
          </a:p>
        </p:txBody>
      </p:sp>
      <p:cxnSp>
        <p:nvCxnSpPr>
          <p:cNvPr id="31" name="Straight Arrow Connector 30">
            <a:extLst>
              <a:ext uri="{FF2B5EF4-FFF2-40B4-BE49-F238E27FC236}">
                <a16:creationId xmlns:a16="http://schemas.microsoft.com/office/drawing/2014/main" id="{10B64082-34FE-4126-ADA4-1F0E6A3A0FC7}"/>
              </a:ext>
            </a:extLst>
          </p:cNvPr>
          <p:cNvCxnSpPr>
            <a:cxnSpLocks/>
          </p:cNvCxnSpPr>
          <p:nvPr/>
        </p:nvCxnSpPr>
        <p:spPr>
          <a:xfrm flipH="1">
            <a:off x="3241242" y="3885842"/>
            <a:ext cx="222390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3A898B0-69C0-4BF7-96E0-13A7AC2237BF}"/>
              </a:ext>
            </a:extLst>
          </p:cNvPr>
          <p:cNvSpPr/>
          <p:nvPr/>
        </p:nvSpPr>
        <p:spPr>
          <a:xfrm>
            <a:off x="5908583" y="1844548"/>
            <a:ext cx="1414775" cy="5296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51DF420-A2D1-8307-D214-E59FCF3E73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682" y="1116615"/>
            <a:ext cx="7262653" cy="5454931"/>
          </a:xfrm>
          <a:prstGeom prst="rect">
            <a:avLst/>
          </a:prstGeom>
          <a:ln>
            <a:solidFill>
              <a:schemeClr val="accent1">
                <a:lumMod val="50000"/>
              </a:schemeClr>
            </a:solidFill>
          </a:ln>
        </p:spPr>
      </p:pic>
      <p:pic>
        <p:nvPicPr>
          <p:cNvPr id="12" name="Picture 11">
            <a:extLst>
              <a:ext uri="{FF2B5EF4-FFF2-40B4-BE49-F238E27FC236}">
                <a16:creationId xmlns:a16="http://schemas.microsoft.com/office/drawing/2014/main" id="{F83706AB-F77B-48FC-886C-E29FC41EB7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15970" y="2383751"/>
            <a:ext cx="5342160" cy="2007231"/>
          </a:xfrm>
          <a:prstGeom prst="rect">
            <a:avLst/>
          </a:prstGeom>
          <a:ln>
            <a:solidFill>
              <a:schemeClr val="accent1">
                <a:lumMod val="50000"/>
              </a:schemeClr>
            </a:solidFill>
          </a:ln>
        </p:spPr>
      </p:pic>
      <p:cxnSp>
        <p:nvCxnSpPr>
          <p:cNvPr id="22" name="Straight Arrow Connector 21">
            <a:extLst>
              <a:ext uri="{FF2B5EF4-FFF2-40B4-BE49-F238E27FC236}">
                <a16:creationId xmlns:a16="http://schemas.microsoft.com/office/drawing/2014/main" id="{58ADD8B9-0DAF-4786-ADB1-9F8DDC211D31}"/>
              </a:ext>
            </a:extLst>
          </p:cNvPr>
          <p:cNvCxnSpPr>
            <a:cxnSpLocks/>
          </p:cNvCxnSpPr>
          <p:nvPr/>
        </p:nvCxnSpPr>
        <p:spPr>
          <a:xfrm flipH="1">
            <a:off x="4903031" y="2673312"/>
            <a:ext cx="1788368" cy="20661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41F6213-6BFD-4308-8865-D35D9267578E}"/>
              </a:ext>
            </a:extLst>
          </p:cNvPr>
          <p:cNvSpPr/>
          <p:nvPr/>
        </p:nvSpPr>
        <p:spPr>
          <a:xfrm>
            <a:off x="5213819" y="1139734"/>
            <a:ext cx="819850" cy="5296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10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8" grpId="0"/>
      <p:bldP spid="30" grpId="0"/>
      <p:bldP spid="21"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70741D-6535-4392-BDC2-1F9B530AE7BF}"/>
              </a:ext>
            </a:extLst>
          </p:cNvPr>
          <p:cNvGrpSpPr/>
          <p:nvPr/>
        </p:nvGrpSpPr>
        <p:grpSpPr>
          <a:xfrm>
            <a:off x="-2104" y="0"/>
            <a:ext cx="12192000" cy="1058351"/>
            <a:chOff x="0" y="0"/>
            <a:chExt cx="12192000" cy="1058351"/>
          </a:xfrm>
        </p:grpSpPr>
        <p:sp>
          <p:nvSpPr>
            <p:cNvPr id="3" name="Rectangle 2">
              <a:extLst>
                <a:ext uri="{FF2B5EF4-FFF2-40B4-BE49-F238E27FC236}">
                  <a16:creationId xmlns:a16="http://schemas.microsoft.com/office/drawing/2014/main" id="{6EB24353-551C-4AE5-A0EA-00C29EDAC483}"/>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37FDFDB-9770-4434-9082-F716101501BB}"/>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 Today’s Agenda</a:t>
              </a:r>
            </a:p>
          </p:txBody>
        </p:sp>
      </p:grpSp>
      <p:sp>
        <p:nvSpPr>
          <p:cNvPr id="17" name="TextBox 16">
            <a:extLst>
              <a:ext uri="{FF2B5EF4-FFF2-40B4-BE49-F238E27FC236}">
                <a16:creationId xmlns:a16="http://schemas.microsoft.com/office/drawing/2014/main" id="{0ED41C5E-0F42-4A4A-87E9-38DC44ED6DC2}"/>
              </a:ext>
            </a:extLst>
          </p:cNvPr>
          <p:cNvSpPr txBox="1"/>
          <p:nvPr/>
        </p:nvSpPr>
        <p:spPr>
          <a:xfrm>
            <a:off x="855741" y="1630406"/>
            <a:ext cx="9662188" cy="4031873"/>
          </a:xfrm>
          <a:prstGeom prst="rect">
            <a:avLst/>
          </a:prstGeom>
          <a:noFill/>
        </p:spPr>
        <p:txBody>
          <a:bodyPr wrap="square" rtlCol="0" anchor="t">
            <a:spAutoFit/>
          </a:bodyPr>
          <a:lstStyle/>
          <a:p>
            <a:r>
              <a:rPr lang="en-US" sz="2400" dirty="0">
                <a:latin typeface="Arial"/>
                <a:ea typeface="+mn-lt"/>
                <a:cs typeface="+mn-lt"/>
              </a:rPr>
              <a:t>1.</a:t>
            </a:r>
          </a:p>
          <a:p>
            <a:endParaRPr lang="en-US" sz="2400" dirty="0">
              <a:latin typeface="Arial"/>
              <a:ea typeface="+mn-lt"/>
              <a:cs typeface="+mn-lt"/>
            </a:endParaRPr>
          </a:p>
          <a:p>
            <a:r>
              <a:rPr lang="en-US" sz="2400" dirty="0">
                <a:latin typeface="Arial"/>
                <a:ea typeface="+mn-lt"/>
                <a:cs typeface="+mn-lt"/>
              </a:rPr>
              <a:t>2.</a:t>
            </a:r>
          </a:p>
          <a:p>
            <a:endParaRPr lang="en-US" sz="2400" dirty="0">
              <a:latin typeface="Arial"/>
              <a:ea typeface="+mn-lt"/>
              <a:cs typeface="+mn-lt"/>
            </a:endParaRPr>
          </a:p>
          <a:p>
            <a:r>
              <a:rPr lang="en-US" sz="2400" dirty="0">
                <a:latin typeface="Arial"/>
                <a:ea typeface="+mn-lt"/>
                <a:cs typeface="+mn-lt"/>
              </a:rPr>
              <a:t>3.</a:t>
            </a:r>
          </a:p>
          <a:p>
            <a:endParaRPr lang="en-US" sz="2400" dirty="0">
              <a:latin typeface="Arial"/>
              <a:ea typeface="+mn-lt"/>
              <a:cs typeface="+mn-lt"/>
            </a:endParaRPr>
          </a:p>
          <a:p>
            <a:r>
              <a:rPr lang="en-US" sz="2400" dirty="0">
                <a:latin typeface="Arial"/>
                <a:ea typeface="+mn-lt"/>
                <a:cs typeface="+mn-lt"/>
              </a:rPr>
              <a:t>4.</a:t>
            </a:r>
          </a:p>
          <a:p>
            <a:endParaRPr lang="en-US" sz="2400" dirty="0">
              <a:latin typeface="Arial"/>
              <a:ea typeface="+mn-lt"/>
              <a:cs typeface="+mn-lt"/>
            </a:endParaRPr>
          </a:p>
          <a:p>
            <a:r>
              <a:rPr lang="en-US" sz="2400" dirty="0">
                <a:latin typeface="Arial"/>
                <a:ea typeface="+mn-lt"/>
                <a:cs typeface="+mn-lt"/>
              </a:rPr>
              <a:t>5.</a:t>
            </a:r>
          </a:p>
          <a:p>
            <a:endParaRPr lang="en-US" sz="2400" dirty="0">
              <a:latin typeface="Arial"/>
              <a:ea typeface="+mn-lt"/>
              <a:cs typeface="+mn-lt"/>
            </a:endParaRPr>
          </a:p>
          <a:p>
            <a:pPr marL="800100" lvl="1"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22" name="Picture 3" descr="/var/folders/5g/p35tc1xx0zdb9xhxvzq3lkf40000gp/T/com.microsoft.Powerpoint/WebArchiveCopyPasteTempFiles/2Q==">
            <a:extLst>
              <a:ext uri="{FF2B5EF4-FFF2-40B4-BE49-F238E27FC236}">
                <a16:creationId xmlns:a16="http://schemas.microsoft.com/office/drawing/2014/main" id="{65857D6C-6213-4683-93AA-9B68BA8960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24967" y="2173421"/>
            <a:ext cx="2245447" cy="406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5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6B8D2C-E0BA-4F97-AF18-BB9B3AB62EDB}"/>
              </a:ext>
            </a:extLst>
          </p:cNvPr>
          <p:cNvSpPr/>
          <p:nvPr/>
        </p:nvSpPr>
        <p:spPr>
          <a:xfrm>
            <a:off x="0" y="1056373"/>
            <a:ext cx="12192000" cy="5801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var/folders/5g/p35tc1xx0zdb9xhxvzq3lkf40000gp/T/com.microsoft.Powerpoint/WebArchiveCopyPasteTempFiles/2Q==">
            <a:extLst>
              <a:ext uri="{FF2B5EF4-FFF2-40B4-BE49-F238E27FC236}">
                <a16:creationId xmlns:a16="http://schemas.microsoft.com/office/drawing/2014/main" id="{9966B51C-671E-D342-A975-D0EE891E2E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0365" y="2916152"/>
            <a:ext cx="1025594" cy="18547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D89EECD-0004-40B1-A5DC-E9FBC8E4972A}"/>
              </a:ext>
            </a:extLst>
          </p:cNvPr>
          <p:cNvSpPr txBox="1"/>
          <p:nvPr/>
        </p:nvSpPr>
        <p:spPr>
          <a:xfrm>
            <a:off x="1980643" y="4844798"/>
            <a:ext cx="3223823" cy="11310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Point records only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Presence, not-detected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Does not require connectivity,</a:t>
            </a:r>
            <a:b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3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once configured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5">
            <a:extLst>
              <a:ext uri="{FF2B5EF4-FFF2-40B4-BE49-F238E27FC236}">
                <a16:creationId xmlns:a16="http://schemas.microsoft.com/office/drawing/2014/main" id="{041E4D7D-64C5-4D80-8202-98E034909AC0}"/>
              </a:ext>
            </a:extLst>
          </p:cNvPr>
          <p:cNvSpPr txBox="1"/>
          <p:nvPr/>
        </p:nvSpPr>
        <p:spPr>
          <a:xfrm>
            <a:off x="1769065" y="2470120"/>
            <a:ext cx="1717632"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Mobile App </a:t>
            </a:r>
          </a:p>
        </p:txBody>
      </p:sp>
      <p:sp>
        <p:nvSpPr>
          <p:cNvPr id="20" name="Title 1">
            <a:extLst>
              <a:ext uri="{FF2B5EF4-FFF2-40B4-BE49-F238E27FC236}">
                <a16:creationId xmlns:a16="http://schemas.microsoft.com/office/drawing/2014/main" id="{0A54D16D-B376-4A62-A12A-43A9C868DBA6}"/>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Database </a:t>
            </a:r>
            <a:r>
              <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Wingdings" panose="05000000000000000000" pitchFamily="2" charset="2"/>
              </a:rPr>
              <a:t> Mobile app</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5" name="Picture 4" descr="/var/folders/5g/p35tc1xx0zdb9xhxvzq3lkf40000gp/T/com.microsoft.Powerpoint/WebArchiveCopyPasteTempFiles/ueCLEWmQbtgAAAABJRU5ErkJggg==">
            <a:extLst>
              <a:ext uri="{FF2B5EF4-FFF2-40B4-BE49-F238E27FC236}">
                <a16:creationId xmlns:a16="http://schemas.microsoft.com/office/drawing/2014/main" id="{EC46327D-B8DF-E24F-9660-65933907B7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20689" y="2961628"/>
            <a:ext cx="2767866" cy="22685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E99169D-B0D4-4B44-849B-EADCEF7C70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96237" y="3028918"/>
            <a:ext cx="2086071" cy="1130776"/>
          </a:xfrm>
          <a:prstGeom prst="rect">
            <a:avLst/>
          </a:prstGeom>
        </p:spPr>
      </p:pic>
      <p:grpSp>
        <p:nvGrpSpPr>
          <p:cNvPr id="11" name="Group 10">
            <a:extLst>
              <a:ext uri="{FF2B5EF4-FFF2-40B4-BE49-F238E27FC236}">
                <a16:creationId xmlns:a16="http://schemas.microsoft.com/office/drawing/2014/main" id="{70D527E5-815A-42F3-A7AB-53BF5D22CCC3}"/>
              </a:ext>
            </a:extLst>
          </p:cNvPr>
          <p:cNvGrpSpPr>
            <a:grpSpLocks noChangeAspect="1"/>
          </p:cNvGrpSpPr>
          <p:nvPr/>
        </p:nvGrpSpPr>
        <p:grpSpPr>
          <a:xfrm>
            <a:off x="6049554" y="3524821"/>
            <a:ext cx="729869" cy="1319977"/>
            <a:chOff x="1944687" y="3429000"/>
            <a:chExt cx="1503662" cy="2719388"/>
          </a:xfrm>
        </p:grpSpPr>
        <p:pic>
          <p:nvPicPr>
            <p:cNvPr id="17" name="Picture 16" descr="/var/folders/5g/p35tc1xx0zdb9xhxvzq3lkf40000gp/T/com.microsoft.Powerpoint/WebArchiveCopyPasteTempFiles/2Q==">
              <a:extLst>
                <a:ext uri="{FF2B5EF4-FFF2-40B4-BE49-F238E27FC236}">
                  <a16:creationId xmlns:a16="http://schemas.microsoft.com/office/drawing/2014/main" id="{D81B306D-0648-4E4B-9A6D-091274FA4E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4687" y="3429000"/>
              <a:ext cx="1503662" cy="27193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map&#10;&#10;Description generated with high confidence">
              <a:extLst>
                <a:ext uri="{FF2B5EF4-FFF2-40B4-BE49-F238E27FC236}">
                  <a16:creationId xmlns:a16="http://schemas.microsoft.com/office/drawing/2014/main" id="{D06F7FA4-8BE8-435F-9564-ADBB723CBB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214"/>
            <a:stretch/>
          </p:blipFill>
          <p:spPr>
            <a:xfrm>
              <a:off x="2081666" y="3848188"/>
              <a:ext cx="1229705" cy="1822724"/>
            </a:xfrm>
            <a:prstGeom prst="rect">
              <a:avLst/>
            </a:prstGeom>
          </p:spPr>
        </p:pic>
      </p:grpSp>
      <p:sp>
        <p:nvSpPr>
          <p:cNvPr id="16" name="TextBox 14">
            <a:extLst>
              <a:ext uri="{FF2B5EF4-FFF2-40B4-BE49-F238E27FC236}">
                <a16:creationId xmlns:a16="http://schemas.microsoft.com/office/drawing/2014/main" id="{515CD83D-2A4C-E949-80BF-3E1F298A530C}"/>
              </a:ext>
            </a:extLst>
          </p:cNvPr>
          <p:cNvSpPr txBox="1"/>
          <p:nvPr/>
        </p:nvSpPr>
        <p:spPr>
          <a:xfrm>
            <a:off x="7252207" y="2489022"/>
            <a:ext cx="234105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Web Interface</a:t>
            </a:r>
          </a:p>
        </p:txBody>
      </p:sp>
      <p:sp>
        <p:nvSpPr>
          <p:cNvPr id="21" name="TextBox 20">
            <a:extLst>
              <a:ext uri="{FF2B5EF4-FFF2-40B4-BE49-F238E27FC236}">
                <a16:creationId xmlns:a16="http://schemas.microsoft.com/office/drawing/2014/main" id="{30A5E3D7-FB07-4D99-ACB3-B0FEFBFCFFEC}"/>
              </a:ext>
            </a:extLst>
          </p:cNvPr>
          <p:cNvSpPr txBox="1"/>
          <p:nvPr/>
        </p:nvSpPr>
        <p:spPr>
          <a:xfrm>
            <a:off x="6464731" y="5400231"/>
            <a:ext cx="3223823"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Point, line, and polygon </a:t>
            </a: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records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Presence, not-detected, </a:t>
            </a: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treatments</a:t>
            </a: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Requires connectivity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Cloud 1">
            <a:extLst>
              <a:ext uri="{FF2B5EF4-FFF2-40B4-BE49-F238E27FC236}">
                <a16:creationId xmlns:a16="http://schemas.microsoft.com/office/drawing/2014/main" id="{75D555A1-7E52-7148-AFCE-927F832C17A1}"/>
              </a:ext>
            </a:extLst>
          </p:cNvPr>
          <p:cNvSpPr/>
          <p:nvPr/>
        </p:nvSpPr>
        <p:spPr>
          <a:xfrm>
            <a:off x="4509153" y="1925620"/>
            <a:ext cx="1717632" cy="1319977"/>
          </a:xfrm>
          <a:prstGeom prst="cloud">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iMap</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Platform</a:t>
            </a:r>
          </a:p>
        </p:txBody>
      </p:sp>
      <p:sp>
        <p:nvSpPr>
          <p:cNvPr id="26" name="Left-Up Arrow 25">
            <a:extLst>
              <a:ext uri="{FF2B5EF4-FFF2-40B4-BE49-F238E27FC236}">
                <a16:creationId xmlns:a16="http://schemas.microsoft.com/office/drawing/2014/main" id="{02A82F7A-6C0A-0C4D-A70C-E375CE5736EB}"/>
              </a:ext>
            </a:extLst>
          </p:cNvPr>
          <p:cNvSpPr/>
          <p:nvPr/>
        </p:nvSpPr>
        <p:spPr>
          <a:xfrm flipV="1">
            <a:off x="6330115" y="2348656"/>
            <a:ext cx="911225" cy="489482"/>
          </a:xfrm>
          <a:prstGeom prst="leftUpArrow">
            <a:avLst>
              <a:gd name="adj1" fmla="val 13324"/>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Left-Up Arrow 38">
            <a:extLst>
              <a:ext uri="{FF2B5EF4-FFF2-40B4-BE49-F238E27FC236}">
                <a16:creationId xmlns:a16="http://schemas.microsoft.com/office/drawing/2014/main" id="{DC256002-22B9-EE4C-9400-24CD05226AAC}"/>
              </a:ext>
            </a:extLst>
          </p:cNvPr>
          <p:cNvSpPr/>
          <p:nvPr/>
        </p:nvSpPr>
        <p:spPr>
          <a:xfrm rot="5400000">
            <a:off x="5230685" y="3565303"/>
            <a:ext cx="911225" cy="489482"/>
          </a:xfrm>
          <a:prstGeom prst="leftUpArrow">
            <a:avLst>
              <a:gd name="adj1" fmla="val 13324"/>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Bent-Up Arrow 34">
            <a:extLst>
              <a:ext uri="{FF2B5EF4-FFF2-40B4-BE49-F238E27FC236}">
                <a16:creationId xmlns:a16="http://schemas.microsoft.com/office/drawing/2014/main" id="{9BC62D48-E446-1B4D-907B-B574358D0335}"/>
              </a:ext>
            </a:extLst>
          </p:cNvPr>
          <p:cNvSpPr/>
          <p:nvPr/>
        </p:nvSpPr>
        <p:spPr>
          <a:xfrm rot="16200000" flipV="1">
            <a:off x="3806656" y="2201736"/>
            <a:ext cx="382537" cy="739494"/>
          </a:xfrm>
          <a:prstGeom prst="bentUpArrow">
            <a:avLst>
              <a:gd name="adj1" fmla="val 17756"/>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Bent-Up Arrow 40">
            <a:extLst>
              <a:ext uri="{FF2B5EF4-FFF2-40B4-BE49-F238E27FC236}">
                <a16:creationId xmlns:a16="http://schemas.microsoft.com/office/drawing/2014/main" id="{2776A1C2-5BBB-D142-980C-F5B671EA0F7B}"/>
              </a:ext>
            </a:extLst>
          </p:cNvPr>
          <p:cNvSpPr/>
          <p:nvPr/>
        </p:nvSpPr>
        <p:spPr>
          <a:xfrm rot="16200000" flipV="1">
            <a:off x="6948601" y="-123881"/>
            <a:ext cx="361714" cy="3631519"/>
          </a:xfrm>
          <a:prstGeom prst="bentUpArrow">
            <a:avLst>
              <a:gd name="adj1" fmla="val 17756"/>
              <a:gd name="adj2" fmla="val 25000"/>
              <a:gd name="adj3" fmla="val 25000"/>
            </a:avLst>
          </a:prstGeom>
          <a:solidFill>
            <a:srgbClr val="6C9E30"/>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51F2A034-B1DE-8C4B-BCD1-788A0D2A7D72}"/>
              </a:ext>
            </a:extLst>
          </p:cNvPr>
          <p:cNvSpPr txBox="1"/>
          <p:nvPr/>
        </p:nvSpPr>
        <p:spPr>
          <a:xfrm>
            <a:off x="8965008" y="1445953"/>
            <a:ext cx="3805820"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Email Alerts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Web Map Services</a:t>
            </a:r>
          </a:p>
        </p:txBody>
      </p:sp>
      <p:pic>
        <p:nvPicPr>
          <p:cNvPr id="3" name="Picture 4" descr="Apple starts test run of Safari 10 | Computerworld">
            <a:extLst>
              <a:ext uri="{FF2B5EF4-FFF2-40B4-BE49-F238E27FC236}">
                <a16:creationId xmlns:a16="http://schemas.microsoft.com/office/drawing/2014/main" id="{A7DBE85B-A333-3972-B2C1-8D3A976E97E3}"/>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694" b="100000" l="0" r="100000"/>
                    </a14:imgEffect>
                  </a14:imgLayer>
                </a14:imgProps>
              </a:ext>
              <a:ext uri="{28A0092B-C50C-407E-A947-70E740481C1C}">
                <a14:useLocalDpi xmlns:a14="http://schemas.microsoft.com/office/drawing/2010/main"/>
              </a:ext>
            </a:extLst>
          </a:blip>
          <a:srcRect/>
          <a:stretch/>
        </p:blipFill>
        <p:spPr bwMode="auto">
          <a:xfrm>
            <a:off x="10255326" y="4804338"/>
            <a:ext cx="949554" cy="862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051B1E28-E885-0652-B4BF-665416BABDC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82402" y="3652720"/>
            <a:ext cx="791603" cy="8174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9D12B8B4-F239-F4FF-1CDE-B6B77ECB884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257593" y="2577342"/>
            <a:ext cx="789312" cy="78931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E3851584-E0BF-C1C5-2758-003B80D9E8CA}"/>
              </a:ext>
            </a:extLst>
          </p:cNvPr>
          <p:cNvSpPr/>
          <p:nvPr/>
        </p:nvSpPr>
        <p:spPr>
          <a:xfrm>
            <a:off x="6795822" y="2394406"/>
            <a:ext cx="2670295" cy="5494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5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325 -3.7037E-7 L -0.44336 0.00208 " pathEditMode="relative" rAng="0" ptsTypes="AA">
                                      <p:cBhvr>
                                        <p:cTn id="6" dur="500" fill="hold"/>
                                        <p:tgtEl>
                                          <p:spTgt spid="8"/>
                                        </p:tgtEl>
                                        <p:attrNameLst>
                                          <p:attrName>ppt_x</p:attrName>
                                          <p:attrName>ppt_y</p:attrName>
                                        </p:attrNameLst>
                                      </p:cBhvr>
                                      <p:rCtr x="-2233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a:t>
              </a:r>
              <a:endParaRPr lang="en-US" sz="5000" i="1">
                <a:solidFill>
                  <a:schemeClr val="bg1"/>
                </a:solidFill>
              </a:endParaRPr>
            </a:p>
          </p:txBody>
        </p:sp>
      </p:grpSp>
      <p:sp>
        <p:nvSpPr>
          <p:cNvPr id="6" name="TextBox 5">
            <a:extLst>
              <a:ext uri="{FF2B5EF4-FFF2-40B4-BE49-F238E27FC236}">
                <a16:creationId xmlns:a16="http://schemas.microsoft.com/office/drawing/2014/main" id="{CF515E6C-371E-404C-BDC2-349235515A1D}"/>
              </a:ext>
            </a:extLst>
          </p:cNvPr>
          <p:cNvSpPr txBox="1"/>
          <p:nvPr/>
        </p:nvSpPr>
        <p:spPr>
          <a:xfrm>
            <a:off x="571767" y="3569329"/>
            <a:ext cx="4941794" cy="1015663"/>
          </a:xfrm>
          <a:prstGeom prst="rect">
            <a:avLst/>
          </a:prstGeom>
          <a:noFill/>
        </p:spPr>
        <p:txBody>
          <a:bodyPr wrap="square" rtlCol="0">
            <a:spAutoFit/>
          </a:bodyPr>
          <a:lstStyle/>
          <a:p>
            <a:pPr algn="ctr" defTabSz="685800"/>
            <a:endParaRPr lang="en-US" sz="2000" b="1">
              <a:solidFill>
                <a:srgbClr val="5B9BD5">
                  <a:lumMod val="75000"/>
                </a:srgbClr>
              </a:solidFill>
              <a:latin typeface="Arial" panose="020B0604020202020204" pitchFamily="34" charset="0"/>
              <a:ea typeface="Calibri" panose="020F0502020204030204" pitchFamily="34" charset="0"/>
              <a:cs typeface="Arial" panose="020B0604020202020204" pitchFamily="34" charset="0"/>
            </a:endParaRPr>
          </a:p>
          <a:p>
            <a:pPr algn="ctr" defTabSz="685800"/>
            <a:r>
              <a:rPr lang="en-US" sz="2000">
                <a:solidFill>
                  <a:prstClr val="black"/>
                </a:solidFill>
                <a:latin typeface="Arial" panose="020B0604020202020204" pitchFamily="34" charset="0"/>
                <a:ea typeface="Calibri" panose="020F0502020204030204" pitchFamily="34" charset="0"/>
                <a:cs typeface="Arial" panose="020B0604020202020204" pitchFamily="34" charset="0"/>
              </a:rPr>
              <a:t>Download app from Google Play or iOS App Store (search for “</a:t>
            </a:r>
            <a:r>
              <a:rPr lang="en-US" sz="2000" err="1">
                <a:solidFill>
                  <a:prstClr val="black"/>
                </a:solidFill>
                <a:latin typeface="Arial" panose="020B0604020202020204" pitchFamily="34" charset="0"/>
                <a:ea typeface="Calibri" panose="020F0502020204030204" pitchFamily="34" charset="0"/>
                <a:cs typeface="Arial" panose="020B0604020202020204" pitchFamily="34" charset="0"/>
              </a:rPr>
              <a:t>imapinvasives</a:t>
            </a:r>
            <a:r>
              <a:rPr lang="en-US" sz="2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pic>
        <p:nvPicPr>
          <p:cNvPr id="7" name="Picture 2" descr="Image result for app store icon">
            <a:extLst>
              <a:ext uri="{FF2B5EF4-FFF2-40B4-BE49-F238E27FC236}">
                <a16:creationId xmlns:a16="http://schemas.microsoft.com/office/drawing/2014/main" id="{C9D56010-E7FB-4E17-91D5-F7F775A3C8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5668" y="1235283"/>
            <a:ext cx="2793991" cy="20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a:extLst>
              <a:ext uri="{FF2B5EF4-FFF2-40B4-BE49-F238E27FC236}">
                <a16:creationId xmlns:a16="http://schemas.microsoft.com/office/drawing/2014/main" id="{F771004B-F1D3-4193-88EC-6F28919DE04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847916" y="1365839"/>
            <a:ext cx="2756168" cy="497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2CAF5BF-9899-4FDB-9FCB-36674EE12B31}"/>
              </a:ext>
            </a:extLst>
          </p:cNvPr>
          <p:cNvSpPr txBox="1"/>
          <p:nvPr/>
        </p:nvSpPr>
        <p:spPr>
          <a:xfrm>
            <a:off x="261257" y="5099497"/>
            <a:ext cx="5384800" cy="1323439"/>
          </a:xfrm>
          <a:prstGeom prst="rect">
            <a:avLst/>
          </a:prstGeom>
          <a:noFill/>
        </p:spPr>
        <p:txBody>
          <a:bodyPr wrap="square" rtlCol="0">
            <a:spAutoFit/>
          </a:bodyPr>
          <a:lstStyle/>
          <a:p>
            <a:pPr algn="ctr" defTabSz="685800"/>
            <a:r>
              <a:rPr lang="en-US" sz="2800" b="1" i="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Please follow along</a:t>
            </a:r>
          </a:p>
          <a:p>
            <a:pPr algn="ctr" defTabSz="685800"/>
            <a:endParaRPr lang="en-US" sz="2800" b="1" i="1">
              <a:solidFill>
                <a:srgbClr val="5B9BD5">
                  <a:lumMod val="75000"/>
                </a:srgbClr>
              </a:solidFill>
              <a:latin typeface="Arial" panose="020B0604020202020204" pitchFamily="34" charset="0"/>
              <a:ea typeface="Calibri" panose="020F0502020204030204" pitchFamily="34" charset="0"/>
              <a:cs typeface="Arial" panose="020B0604020202020204" pitchFamily="34" charset="0"/>
            </a:endParaRPr>
          </a:p>
          <a:p>
            <a:pPr algn="ctr" defTabSz="685800"/>
            <a:r>
              <a:rPr lang="en-US" sz="240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Questions? </a:t>
            </a:r>
            <a:r>
              <a:rPr lang="en-US" sz="240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Chatbox</a:t>
            </a:r>
            <a:endParaRPr lang="en-US" sz="2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637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ay Area Classic Ham Sandwich | Indiana Kitchen® Brand Pork Products">
            <a:extLst>
              <a:ext uri="{FF2B5EF4-FFF2-40B4-BE49-F238E27FC236}">
                <a16:creationId xmlns:a16="http://schemas.microsoft.com/office/drawing/2014/main" id="{2ACBB74B-738F-4DA2-B042-606BD9A7F6C7}"/>
              </a:ext>
            </a:extLst>
          </p:cNvPr>
          <p:cNvPicPr>
            <a:picLocks noChangeAspect="1" noChangeArrowheads="1"/>
          </p:cNvPicPr>
          <p:nvPr/>
        </p:nvPicPr>
        <p:blipFill>
          <a:blip r:embed="rId3" cstate="screen">
            <a:alphaModFix amt="35000"/>
            <a:extLst>
              <a:ext uri="{28A0092B-C50C-407E-A947-70E740481C1C}">
                <a14:useLocalDpi xmlns:a14="http://schemas.microsoft.com/office/drawing/2010/main"/>
              </a:ext>
            </a:extLst>
          </a:blip>
          <a:srcRect/>
          <a:stretch>
            <a:fillRect/>
          </a:stretch>
        </p:blipFill>
        <p:spPr bwMode="auto">
          <a:xfrm>
            <a:off x="5804475" y="1075314"/>
            <a:ext cx="6498423" cy="56862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a:t>
              </a:r>
              <a:endParaRPr lang="en-US" sz="5000" i="1">
                <a:solidFill>
                  <a:schemeClr val="bg1"/>
                </a:solidFill>
              </a:endParaRPr>
            </a:p>
          </p:txBody>
        </p:sp>
      </p:grpSp>
      <p:sp>
        <p:nvSpPr>
          <p:cNvPr id="6" name="TextBox 5">
            <a:extLst>
              <a:ext uri="{FF2B5EF4-FFF2-40B4-BE49-F238E27FC236}">
                <a16:creationId xmlns:a16="http://schemas.microsoft.com/office/drawing/2014/main" id="{EE9C4007-5C1A-45B5-8E9D-60CA5105D6D9}"/>
              </a:ext>
            </a:extLst>
          </p:cNvPr>
          <p:cNvSpPr txBox="1"/>
          <p:nvPr/>
        </p:nvSpPr>
        <p:spPr>
          <a:xfrm>
            <a:off x="662608" y="2080645"/>
            <a:ext cx="4518991" cy="3220562"/>
          </a:xfrm>
          <a:prstGeom prst="rect">
            <a:avLst/>
          </a:prstGeom>
          <a:noFill/>
        </p:spPr>
        <p:txBody>
          <a:bodyPr wrap="square" rtlCol="0">
            <a:spAutoFit/>
          </a:bodyPr>
          <a:lstStyle/>
          <a:p>
            <a:pPr marL="342900" indent="-342900">
              <a:lnSpc>
                <a:spcPct val="300000"/>
              </a:lnSpc>
              <a:buAutoNum type="arabicPeriod"/>
            </a:pPr>
            <a:r>
              <a:rPr lang="en-US" sz="2400">
                <a:latin typeface="Arial" panose="020B0604020202020204" pitchFamily="34" charset="0"/>
                <a:cs typeface="Arial" panose="020B0604020202020204" pitchFamily="34" charset="0"/>
              </a:rPr>
              <a:t>Setup Account and App</a:t>
            </a:r>
          </a:p>
          <a:p>
            <a:pPr marL="342900" indent="-342900">
              <a:lnSpc>
                <a:spcPct val="300000"/>
              </a:lnSpc>
              <a:buAutoNum type="arabicPeriod"/>
            </a:pPr>
            <a:r>
              <a:rPr lang="en-US" sz="2400">
                <a:latin typeface="Arial" panose="020B0604020202020204" pitchFamily="34" charset="0"/>
                <a:cs typeface="Arial" panose="020B0604020202020204" pitchFamily="34" charset="0"/>
              </a:rPr>
              <a:t>Record invasive species</a:t>
            </a:r>
          </a:p>
          <a:p>
            <a:pPr marL="342900" indent="-342900">
              <a:lnSpc>
                <a:spcPct val="300000"/>
              </a:lnSpc>
              <a:buAutoNum type="arabicPeriod"/>
            </a:pPr>
            <a:r>
              <a:rPr lang="en-US" sz="2400">
                <a:latin typeface="Arial" panose="020B0604020202020204" pitchFamily="34" charset="0"/>
                <a:cs typeface="Arial" panose="020B0604020202020204" pitchFamily="34" charset="0"/>
              </a:rPr>
              <a:t>Upload records to iMap</a:t>
            </a:r>
          </a:p>
        </p:txBody>
      </p:sp>
      <p:sp>
        <p:nvSpPr>
          <p:cNvPr id="7" name="TextBox 6">
            <a:extLst>
              <a:ext uri="{FF2B5EF4-FFF2-40B4-BE49-F238E27FC236}">
                <a16:creationId xmlns:a16="http://schemas.microsoft.com/office/drawing/2014/main" id="{D8752061-6485-4EC0-BABB-0A8506E021BC}"/>
              </a:ext>
            </a:extLst>
          </p:cNvPr>
          <p:cNvSpPr txBox="1"/>
          <p:nvPr/>
        </p:nvSpPr>
        <p:spPr>
          <a:xfrm>
            <a:off x="7772399" y="2080645"/>
            <a:ext cx="4518991" cy="3209340"/>
          </a:xfrm>
          <a:prstGeom prst="rect">
            <a:avLst/>
          </a:prstGeom>
          <a:noFill/>
        </p:spPr>
        <p:txBody>
          <a:bodyPr wrap="square" rtlCol="0">
            <a:spAutoFit/>
          </a:bodyPr>
          <a:lstStyle/>
          <a:p>
            <a:pPr>
              <a:lnSpc>
                <a:spcPct val="300000"/>
              </a:lnSpc>
            </a:pPr>
            <a:r>
              <a:rPr lang="en-US" sz="2400" i="1">
                <a:latin typeface="Arial" panose="020B0604020202020204" pitchFamily="34" charset="0"/>
                <a:cs typeface="Arial" panose="020B0604020202020204" pitchFamily="34" charset="0"/>
              </a:rPr>
              <a:t>Connectivity required</a:t>
            </a:r>
          </a:p>
          <a:p>
            <a:pPr>
              <a:lnSpc>
                <a:spcPct val="300000"/>
              </a:lnSpc>
            </a:pPr>
            <a:r>
              <a:rPr lang="en-US" sz="2400" i="1">
                <a:solidFill>
                  <a:schemeClr val="accent6">
                    <a:lumMod val="75000"/>
                  </a:schemeClr>
                </a:solidFill>
                <a:latin typeface="Arial" panose="020B0604020202020204" pitchFamily="34" charset="0"/>
                <a:cs typeface="Arial" panose="020B0604020202020204" pitchFamily="34" charset="0"/>
              </a:rPr>
              <a:t>Connectivity </a:t>
            </a:r>
            <a:r>
              <a:rPr lang="en-US" sz="2400" b="1">
                <a:solidFill>
                  <a:schemeClr val="accent6">
                    <a:lumMod val="75000"/>
                  </a:schemeClr>
                </a:solidFill>
                <a:latin typeface="Arial" panose="020B0604020202020204" pitchFamily="34" charset="0"/>
                <a:cs typeface="Arial" panose="020B0604020202020204" pitchFamily="34" charset="0"/>
              </a:rPr>
              <a:t>NOT</a:t>
            </a:r>
            <a:r>
              <a:rPr lang="en-US" sz="2400" i="1">
                <a:solidFill>
                  <a:schemeClr val="accent6">
                    <a:lumMod val="75000"/>
                  </a:schemeClr>
                </a:solidFill>
                <a:latin typeface="Arial" panose="020B0604020202020204" pitchFamily="34" charset="0"/>
                <a:cs typeface="Arial" panose="020B0604020202020204" pitchFamily="34" charset="0"/>
              </a:rPr>
              <a:t> required</a:t>
            </a:r>
          </a:p>
          <a:p>
            <a:pPr>
              <a:lnSpc>
                <a:spcPct val="300000"/>
              </a:lnSpc>
            </a:pPr>
            <a:r>
              <a:rPr lang="en-US" sz="2400" i="1">
                <a:latin typeface="Arial" panose="020B0604020202020204" pitchFamily="34" charset="0"/>
                <a:cs typeface="Arial" panose="020B0604020202020204" pitchFamily="34" charset="0"/>
              </a:rPr>
              <a:t>Connectivity required</a:t>
            </a:r>
          </a:p>
        </p:txBody>
      </p:sp>
      <p:pic>
        <p:nvPicPr>
          <p:cNvPr id="13" name="Graphic 12" descr="Wireless">
            <a:extLst>
              <a:ext uri="{FF2B5EF4-FFF2-40B4-BE49-F238E27FC236}">
                <a16:creationId xmlns:a16="http://schemas.microsoft.com/office/drawing/2014/main" id="{7435D394-A039-4A7C-8C76-7A6363BE4A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32172" y="2322351"/>
            <a:ext cx="914400" cy="914400"/>
          </a:xfrm>
          <a:prstGeom prst="rect">
            <a:avLst/>
          </a:prstGeom>
        </p:spPr>
      </p:pic>
      <p:pic>
        <p:nvPicPr>
          <p:cNvPr id="14" name="Graphic 13" descr="Wireless">
            <a:extLst>
              <a:ext uri="{FF2B5EF4-FFF2-40B4-BE49-F238E27FC236}">
                <a16:creationId xmlns:a16="http://schemas.microsoft.com/office/drawing/2014/main" id="{ADBE4ACC-C5D1-44C8-99C1-BAABCA73269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45086" y="4472147"/>
            <a:ext cx="914400" cy="914400"/>
          </a:xfrm>
          <a:prstGeom prst="rect">
            <a:avLst/>
          </a:prstGeom>
        </p:spPr>
      </p:pic>
      <p:sp>
        <p:nvSpPr>
          <p:cNvPr id="16" name="Rectangle 15">
            <a:extLst>
              <a:ext uri="{FF2B5EF4-FFF2-40B4-BE49-F238E27FC236}">
                <a16:creationId xmlns:a16="http://schemas.microsoft.com/office/drawing/2014/main" id="{4B37A30D-13E1-4584-A2D5-C42BD459560F}"/>
              </a:ext>
            </a:extLst>
          </p:cNvPr>
          <p:cNvSpPr/>
          <p:nvPr/>
        </p:nvSpPr>
        <p:spPr>
          <a:xfrm rot="5400000">
            <a:off x="5421050" y="-2803688"/>
            <a:ext cx="1058351" cy="111583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Wireless">
            <a:extLst>
              <a:ext uri="{FF2B5EF4-FFF2-40B4-BE49-F238E27FC236}">
                <a16:creationId xmlns:a16="http://schemas.microsoft.com/office/drawing/2014/main" id="{2D7BB088-BF6C-46CA-9860-171BC01781F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66858" y="3354409"/>
            <a:ext cx="914400" cy="914400"/>
          </a:xfrm>
          <a:prstGeom prst="rect">
            <a:avLst/>
          </a:prstGeom>
        </p:spPr>
      </p:pic>
      <p:pic>
        <p:nvPicPr>
          <p:cNvPr id="21" name="Graphic 20" descr="Close">
            <a:extLst>
              <a:ext uri="{FF2B5EF4-FFF2-40B4-BE49-F238E27FC236}">
                <a16:creationId xmlns:a16="http://schemas.microsoft.com/office/drawing/2014/main" id="{17343444-F15E-458B-9B82-D3E5FE0CFED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69038" y="3451634"/>
            <a:ext cx="790448" cy="790448"/>
          </a:xfrm>
          <a:prstGeom prst="rect">
            <a:avLst/>
          </a:prstGeom>
        </p:spPr>
      </p:pic>
    </p:spTree>
    <p:extLst>
      <p:ext uri="{BB962C8B-B14F-4D97-AF65-F5344CB8AC3E}">
        <p14:creationId xmlns:p14="http://schemas.microsoft.com/office/powerpoint/2010/main" val="23657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ay Area Classic Ham Sandwich | Indiana Kitchen® Brand Pork Products">
            <a:extLst>
              <a:ext uri="{FF2B5EF4-FFF2-40B4-BE49-F238E27FC236}">
                <a16:creationId xmlns:a16="http://schemas.microsoft.com/office/drawing/2014/main" id="{2ACBB74B-738F-4DA2-B042-606BD9A7F6C7}"/>
              </a:ext>
            </a:extLst>
          </p:cNvPr>
          <p:cNvPicPr>
            <a:picLocks noChangeAspect="1" noChangeArrowheads="1"/>
          </p:cNvPicPr>
          <p:nvPr/>
        </p:nvPicPr>
        <p:blipFill>
          <a:blip r:embed="rId3" cstate="screen">
            <a:alphaModFix amt="35000"/>
            <a:extLst>
              <a:ext uri="{28A0092B-C50C-407E-A947-70E740481C1C}">
                <a14:useLocalDpi xmlns:a14="http://schemas.microsoft.com/office/drawing/2010/main"/>
              </a:ext>
            </a:extLst>
          </a:blip>
          <a:srcRect/>
          <a:stretch>
            <a:fillRect/>
          </a:stretch>
        </p:blipFill>
        <p:spPr bwMode="auto">
          <a:xfrm>
            <a:off x="5896868" y="1295427"/>
            <a:ext cx="6498423" cy="56862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0829"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i="1">
                  <a:solidFill>
                    <a:schemeClr val="bg1"/>
                  </a:solidFill>
                </a:rPr>
                <a:t>Live Demo</a:t>
              </a:r>
            </a:p>
          </p:txBody>
        </p:sp>
      </p:grpSp>
      <p:sp>
        <p:nvSpPr>
          <p:cNvPr id="6" name="TextBox 5">
            <a:extLst>
              <a:ext uri="{FF2B5EF4-FFF2-40B4-BE49-F238E27FC236}">
                <a16:creationId xmlns:a16="http://schemas.microsoft.com/office/drawing/2014/main" id="{EE9C4007-5C1A-45B5-8E9D-60CA5105D6D9}"/>
              </a:ext>
            </a:extLst>
          </p:cNvPr>
          <p:cNvSpPr txBox="1"/>
          <p:nvPr/>
        </p:nvSpPr>
        <p:spPr>
          <a:xfrm>
            <a:off x="244929" y="1723788"/>
            <a:ext cx="5811779" cy="433965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 Set Preferences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“Retrieve </a:t>
            </a:r>
            <a:r>
              <a:rPr lang="en-US" sz="2800" dirty="0" err="1">
                <a:latin typeface="Arial" panose="020B0604020202020204" pitchFamily="34" charset="0"/>
                <a:cs typeface="Arial" panose="020B0604020202020204" pitchFamily="34" charset="0"/>
              </a:rPr>
              <a:t>iMap</a:t>
            </a:r>
            <a:r>
              <a:rPr lang="en-US" sz="2800" dirty="0">
                <a:latin typeface="Arial" panose="020B0604020202020204" pitchFamily="34" charset="0"/>
                <a:cs typeface="Arial" panose="020B0604020202020204" pitchFamily="34" charset="0"/>
              </a:rPr>
              <a:t> Lists”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Custom Species List</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Set Default Project</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2. Record an observation of “Fake Species”</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3. Upload observations</a:t>
            </a:r>
          </a:p>
        </p:txBody>
      </p:sp>
      <p:pic>
        <p:nvPicPr>
          <p:cNvPr id="15" name="Picture 16">
            <a:extLst>
              <a:ext uri="{FF2B5EF4-FFF2-40B4-BE49-F238E27FC236}">
                <a16:creationId xmlns:a16="http://schemas.microsoft.com/office/drawing/2014/main" id="{3D5356B5-269A-4006-9912-D8E0B15AF1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952014" y="1365839"/>
            <a:ext cx="2547257" cy="497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139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7414" y="15545"/>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 Setup</a:t>
              </a:r>
              <a:endParaRPr lang="en-US" sz="5000" i="1">
                <a:solidFill>
                  <a:schemeClr val="bg1"/>
                </a:solidFill>
              </a:endParaRPr>
            </a:p>
          </p:txBody>
        </p:sp>
      </p:grpSp>
      <p:grpSp>
        <p:nvGrpSpPr>
          <p:cNvPr id="8" name="Group 7">
            <a:extLst>
              <a:ext uri="{FF2B5EF4-FFF2-40B4-BE49-F238E27FC236}">
                <a16:creationId xmlns:a16="http://schemas.microsoft.com/office/drawing/2014/main" id="{B7FD8EF7-3486-4E8D-ACB2-D52BC7D5C04F}"/>
              </a:ext>
            </a:extLst>
          </p:cNvPr>
          <p:cNvGrpSpPr/>
          <p:nvPr/>
        </p:nvGrpSpPr>
        <p:grpSpPr>
          <a:xfrm>
            <a:off x="8926118" y="1094061"/>
            <a:ext cx="2824173" cy="5513110"/>
            <a:chOff x="351143" y="1146996"/>
            <a:chExt cx="2824173" cy="5513110"/>
          </a:xfrm>
        </p:grpSpPr>
        <p:pic>
          <p:nvPicPr>
            <p:cNvPr id="15" name="Picture 14">
              <a:extLst>
                <a:ext uri="{FF2B5EF4-FFF2-40B4-BE49-F238E27FC236}">
                  <a16:creationId xmlns:a16="http://schemas.microsoft.com/office/drawing/2014/main" id="{078BF823-2CA8-4F47-8A27-8ADC27A897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96" t="-1847" r="3109" b="-599"/>
            <a:stretch/>
          </p:blipFill>
          <p:spPr>
            <a:xfrm>
              <a:off x="351143" y="1146996"/>
              <a:ext cx="2824173" cy="5513110"/>
            </a:xfrm>
            <a:prstGeom prst="rect">
              <a:avLst/>
            </a:prstGeom>
          </p:spPr>
        </p:pic>
        <p:pic>
          <p:nvPicPr>
            <p:cNvPr id="13" name="Picture 5">
              <a:extLst>
                <a:ext uri="{FF2B5EF4-FFF2-40B4-BE49-F238E27FC236}">
                  <a16:creationId xmlns:a16="http://schemas.microsoft.com/office/drawing/2014/main" id="{9279E189-8E86-49D5-8631-5A60A44A6C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88927" y="2314286"/>
              <a:ext cx="1372653" cy="153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6F0B40-A231-4D26-A53F-C742019C089F}"/>
                </a:ext>
              </a:extLst>
            </p:cNvPr>
            <p:cNvSpPr/>
            <p:nvPr/>
          </p:nvSpPr>
          <p:spPr>
            <a:xfrm>
              <a:off x="528092" y="3540815"/>
              <a:ext cx="1095997" cy="3348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2AF38453-C9E0-42D1-936E-E72B09AE72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96" t="-1847" r="3109" b="-599"/>
          <a:stretch/>
        </p:blipFill>
        <p:spPr>
          <a:xfrm>
            <a:off x="4668691" y="1116126"/>
            <a:ext cx="2824173" cy="5513110"/>
          </a:xfrm>
          <a:prstGeom prst="rect">
            <a:avLst/>
          </a:prstGeom>
        </p:spPr>
      </p:pic>
      <p:sp>
        <p:nvSpPr>
          <p:cNvPr id="17" name="Left Arrow 3">
            <a:extLst>
              <a:ext uri="{FF2B5EF4-FFF2-40B4-BE49-F238E27FC236}">
                <a16:creationId xmlns:a16="http://schemas.microsoft.com/office/drawing/2014/main" id="{418247E2-E70D-44E3-A1B8-2BFEEE2CC623}"/>
              </a:ext>
            </a:extLst>
          </p:cNvPr>
          <p:cNvSpPr/>
          <p:nvPr/>
        </p:nvSpPr>
        <p:spPr>
          <a:xfrm rot="10800000">
            <a:off x="4313194" y="1999264"/>
            <a:ext cx="654017" cy="397516"/>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3"/>
          </a:p>
        </p:txBody>
      </p:sp>
      <p:grpSp>
        <p:nvGrpSpPr>
          <p:cNvPr id="22" name="Group 21">
            <a:extLst>
              <a:ext uri="{FF2B5EF4-FFF2-40B4-BE49-F238E27FC236}">
                <a16:creationId xmlns:a16="http://schemas.microsoft.com/office/drawing/2014/main" id="{EFBD3CA3-5506-410D-AF20-AED49192A277}"/>
              </a:ext>
            </a:extLst>
          </p:cNvPr>
          <p:cNvGrpSpPr>
            <a:grpSpLocks noChangeAspect="1"/>
          </p:cNvGrpSpPr>
          <p:nvPr/>
        </p:nvGrpSpPr>
        <p:grpSpPr>
          <a:xfrm>
            <a:off x="12471735" y="1215981"/>
            <a:ext cx="1479620" cy="5801055"/>
            <a:chOff x="10404242" y="70409"/>
            <a:chExt cx="1707296" cy="6693683"/>
          </a:xfrm>
        </p:grpSpPr>
        <p:pic>
          <p:nvPicPr>
            <p:cNvPr id="23" name="Picture 22">
              <a:extLst>
                <a:ext uri="{FF2B5EF4-FFF2-40B4-BE49-F238E27FC236}">
                  <a16:creationId xmlns:a16="http://schemas.microsoft.com/office/drawing/2014/main" id="{3C4D2E54-2427-4AD9-A813-963BB883B3A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522615" y="93908"/>
              <a:ext cx="1470551" cy="24170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AB77059-C0D5-4D60-89F6-06F4BBFAACC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10524341" y="2441555"/>
              <a:ext cx="1467098" cy="2435105"/>
            </a:xfrm>
            <a:prstGeom prst="rect">
              <a:avLst/>
            </a:prstGeom>
          </p:spPr>
        </p:pic>
        <p:pic>
          <p:nvPicPr>
            <p:cNvPr id="25" name="Picture 24">
              <a:extLst>
                <a:ext uri="{FF2B5EF4-FFF2-40B4-BE49-F238E27FC236}">
                  <a16:creationId xmlns:a16="http://schemas.microsoft.com/office/drawing/2014/main" id="{C41BAEBE-2A02-4DBE-977B-367BE4B5AA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13508" y="4903305"/>
              <a:ext cx="1488764" cy="1729694"/>
            </a:xfrm>
            <a:prstGeom prst="rect">
              <a:avLst/>
            </a:prstGeom>
          </p:spPr>
        </p:pic>
        <p:sp>
          <p:nvSpPr>
            <p:cNvPr id="26" name="Rectangle 25">
              <a:extLst>
                <a:ext uri="{FF2B5EF4-FFF2-40B4-BE49-F238E27FC236}">
                  <a16:creationId xmlns:a16="http://schemas.microsoft.com/office/drawing/2014/main" id="{09A93029-DA17-4FE8-8B8D-600EA77B0129}"/>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9218" name="Picture 2">
            <a:extLst>
              <a:ext uri="{FF2B5EF4-FFF2-40B4-BE49-F238E27FC236}">
                <a16:creationId xmlns:a16="http://schemas.microsoft.com/office/drawing/2014/main" id="{4E52266D-1375-41B5-B79A-2FD40053DDA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5362" y="1886655"/>
            <a:ext cx="3167063" cy="4459706"/>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260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0" y="15545"/>
            <a:ext cx="12199414" cy="6947786"/>
            <a:chOff x="-7414" y="0"/>
            <a:chExt cx="12199414" cy="6947786"/>
          </a:xfrm>
        </p:grpSpPr>
        <p:sp>
          <p:nvSpPr>
            <p:cNvPr id="3" name="Rectangle 2">
              <a:extLst>
                <a:ext uri="{FF2B5EF4-FFF2-40B4-BE49-F238E27FC236}">
                  <a16:creationId xmlns:a16="http://schemas.microsoft.com/office/drawing/2014/main" id="{F4331EE8-CADE-4B75-A069-B54F96F4D72E}"/>
                </a:ext>
              </a:extLst>
            </p:cNvPr>
            <p:cNvSpPr/>
            <p:nvPr/>
          </p:nvSpPr>
          <p:spPr>
            <a:xfrm>
              <a:off x="-7414" y="1005331"/>
              <a:ext cx="6096000"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 Setup</a:t>
              </a:r>
              <a:endParaRPr lang="en-US" sz="5000" i="1">
                <a:solidFill>
                  <a:schemeClr val="bg1"/>
                </a:solidFill>
              </a:endParaRPr>
            </a:p>
          </p:txBody>
        </p:sp>
      </p:grpSp>
      <p:sp>
        <p:nvSpPr>
          <p:cNvPr id="9" name="TextBox 8">
            <a:extLst>
              <a:ext uri="{FF2B5EF4-FFF2-40B4-BE49-F238E27FC236}">
                <a16:creationId xmlns:a16="http://schemas.microsoft.com/office/drawing/2014/main" id="{B3D69479-57D4-4493-9DC7-3E6EF22D3297}"/>
              </a:ext>
            </a:extLst>
          </p:cNvPr>
          <p:cNvSpPr txBox="1"/>
          <p:nvPr/>
        </p:nvSpPr>
        <p:spPr>
          <a:xfrm>
            <a:off x="7079492" y="4870204"/>
            <a:ext cx="4063278" cy="1477328"/>
          </a:xfrm>
          <a:prstGeom prst="rect">
            <a:avLst/>
          </a:prstGeom>
          <a:noFill/>
        </p:spPr>
        <p:txBody>
          <a:bodyPr wrap="square" rtlCol="0">
            <a:spAutoFit/>
          </a:bodyPr>
          <a:lstStyle/>
          <a:p>
            <a:pPr marL="285750" indent="-285750">
              <a:buFont typeface="Arial" panose="020B0604020202020204" pitchFamily="34" charset="0"/>
              <a:buChar char="•"/>
            </a:pPr>
            <a:r>
              <a:rPr lang="en-US"/>
              <a:t>Username and password Must match iMap account online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Sometimes iPhone’s add space after password</a:t>
            </a:r>
          </a:p>
        </p:txBody>
      </p:sp>
      <p:pic>
        <p:nvPicPr>
          <p:cNvPr id="12" name="Picture 11">
            <a:extLst>
              <a:ext uri="{FF2B5EF4-FFF2-40B4-BE49-F238E27FC236}">
                <a16:creationId xmlns:a16="http://schemas.microsoft.com/office/drawing/2014/main" id="{82F1A8D2-6B4A-432B-A7C3-F062BE47C2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2203" y="1332768"/>
            <a:ext cx="5051118" cy="3220181"/>
          </a:xfrm>
          <a:prstGeom prst="rect">
            <a:avLst/>
          </a:prstGeom>
        </p:spPr>
      </p:pic>
      <p:grpSp>
        <p:nvGrpSpPr>
          <p:cNvPr id="19" name="Group 18">
            <a:extLst>
              <a:ext uri="{FF2B5EF4-FFF2-40B4-BE49-F238E27FC236}">
                <a16:creationId xmlns:a16="http://schemas.microsoft.com/office/drawing/2014/main" id="{574C23AD-1B51-45AC-BD37-719AED1FCA3F}"/>
              </a:ext>
            </a:extLst>
          </p:cNvPr>
          <p:cNvGrpSpPr>
            <a:grpSpLocks noChangeAspect="1"/>
          </p:cNvGrpSpPr>
          <p:nvPr/>
        </p:nvGrpSpPr>
        <p:grpSpPr>
          <a:xfrm>
            <a:off x="123307" y="97925"/>
            <a:ext cx="1751094" cy="6865406"/>
            <a:chOff x="10404242" y="70409"/>
            <a:chExt cx="1707296" cy="6693683"/>
          </a:xfrm>
        </p:grpSpPr>
        <p:pic>
          <p:nvPicPr>
            <p:cNvPr id="20" name="Picture 19">
              <a:extLst>
                <a:ext uri="{FF2B5EF4-FFF2-40B4-BE49-F238E27FC236}">
                  <a16:creationId xmlns:a16="http://schemas.microsoft.com/office/drawing/2014/main" id="{525DEA2E-4506-4BDD-A546-9DE755B1B11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22615" y="93908"/>
              <a:ext cx="1470551" cy="24170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B70B1FF-BDA8-4D7A-B3CC-67EB924C00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0524341" y="2441555"/>
              <a:ext cx="1467098" cy="2435105"/>
            </a:xfrm>
            <a:prstGeom prst="rect">
              <a:avLst/>
            </a:prstGeom>
          </p:spPr>
        </p:pic>
        <p:pic>
          <p:nvPicPr>
            <p:cNvPr id="22" name="Picture 21">
              <a:extLst>
                <a:ext uri="{FF2B5EF4-FFF2-40B4-BE49-F238E27FC236}">
                  <a16:creationId xmlns:a16="http://schemas.microsoft.com/office/drawing/2014/main" id="{0F43BF51-DAB2-4C23-97A6-C0A84505E0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13508" y="4903305"/>
              <a:ext cx="1488764" cy="1729694"/>
            </a:xfrm>
            <a:prstGeom prst="rect">
              <a:avLst/>
            </a:prstGeom>
          </p:spPr>
        </p:pic>
        <p:sp>
          <p:nvSpPr>
            <p:cNvPr id="23" name="Rectangle 22">
              <a:extLst>
                <a:ext uri="{FF2B5EF4-FFF2-40B4-BE49-F238E27FC236}">
                  <a16:creationId xmlns:a16="http://schemas.microsoft.com/office/drawing/2014/main" id="{CB475410-E139-4DFB-B8ED-0A9AD9015699}"/>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4" name="Rectangle 23">
            <a:extLst>
              <a:ext uri="{FF2B5EF4-FFF2-40B4-BE49-F238E27FC236}">
                <a16:creationId xmlns:a16="http://schemas.microsoft.com/office/drawing/2014/main" id="{2E30F248-F2C5-4E56-9A56-C33F668DB7CC}"/>
              </a:ext>
            </a:extLst>
          </p:cNvPr>
          <p:cNvSpPr/>
          <p:nvPr/>
        </p:nvSpPr>
        <p:spPr>
          <a:xfrm>
            <a:off x="84115" y="29126"/>
            <a:ext cx="1790285" cy="205010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a:extLst>
              <a:ext uri="{FF2B5EF4-FFF2-40B4-BE49-F238E27FC236}">
                <a16:creationId xmlns:a16="http://schemas.microsoft.com/office/drawing/2014/main" id="{830D2731-53D9-4DEB-B2DF-D8E3E303845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00409" y="1476170"/>
            <a:ext cx="3399289" cy="478671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8" name="Left Arrow 3">
            <a:extLst>
              <a:ext uri="{FF2B5EF4-FFF2-40B4-BE49-F238E27FC236}">
                <a16:creationId xmlns:a16="http://schemas.microsoft.com/office/drawing/2014/main" id="{A6C776E6-4E94-46D3-A844-1C4A221B423F}"/>
              </a:ext>
            </a:extLst>
          </p:cNvPr>
          <p:cNvSpPr/>
          <p:nvPr/>
        </p:nvSpPr>
        <p:spPr>
          <a:xfrm rot="5400000">
            <a:off x="2418815" y="6466401"/>
            <a:ext cx="654017" cy="397516"/>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3"/>
          </a:p>
        </p:txBody>
      </p:sp>
    </p:spTree>
    <p:extLst>
      <p:ext uri="{BB962C8B-B14F-4D97-AF65-F5344CB8AC3E}">
        <p14:creationId xmlns:p14="http://schemas.microsoft.com/office/powerpoint/2010/main" val="6505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33933"/>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Preferences - optional</a:t>
              </a:r>
            </a:p>
          </p:txBody>
        </p:sp>
      </p:grpSp>
      <p:pic>
        <p:nvPicPr>
          <p:cNvPr id="7" name="Picture 6">
            <a:extLst>
              <a:ext uri="{FF2B5EF4-FFF2-40B4-BE49-F238E27FC236}">
                <a16:creationId xmlns:a16="http://schemas.microsoft.com/office/drawing/2014/main" id="{77D5156F-5314-4D3F-A032-54584BFE63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29634" y="1161313"/>
            <a:ext cx="3328821" cy="10087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4A2D7D-B56D-40E4-B1F3-5E0E6460D2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4677" y="2200280"/>
            <a:ext cx="3333778" cy="4730536"/>
          </a:xfrm>
          <a:prstGeom prst="rect">
            <a:avLst/>
          </a:prstGeom>
          <a:ln>
            <a:noFill/>
          </a:ln>
        </p:spPr>
      </p:pic>
      <p:cxnSp>
        <p:nvCxnSpPr>
          <p:cNvPr id="10" name="Straight Arrow Connector 9">
            <a:extLst>
              <a:ext uri="{FF2B5EF4-FFF2-40B4-BE49-F238E27FC236}">
                <a16:creationId xmlns:a16="http://schemas.microsoft.com/office/drawing/2014/main" id="{4325F565-F7A5-4C0A-9EDB-DE00F08A3DD1}"/>
              </a:ext>
            </a:extLst>
          </p:cNvPr>
          <p:cNvCxnSpPr>
            <a:cxnSpLocks/>
          </p:cNvCxnSpPr>
          <p:nvPr/>
        </p:nvCxnSpPr>
        <p:spPr>
          <a:xfrm flipH="1">
            <a:off x="4210050" y="1409700"/>
            <a:ext cx="1885950" cy="1905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E78902-E2CE-413F-B211-FF081EBD55E6}"/>
              </a:ext>
            </a:extLst>
          </p:cNvPr>
          <p:cNvCxnSpPr>
            <a:cxnSpLocks/>
          </p:cNvCxnSpPr>
          <p:nvPr/>
        </p:nvCxnSpPr>
        <p:spPr>
          <a:xfrm flipH="1">
            <a:off x="5124450" y="2230381"/>
            <a:ext cx="971550" cy="1508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66A0B779-A75B-42FE-82D9-BC8C81EDC472}"/>
              </a:ext>
            </a:extLst>
          </p:cNvPr>
          <p:cNvSpPr/>
          <p:nvPr/>
        </p:nvSpPr>
        <p:spPr>
          <a:xfrm>
            <a:off x="5410200" y="3011431"/>
            <a:ext cx="520860" cy="3733201"/>
          </a:xfrm>
          <a:prstGeom prst="rightBrace">
            <a:avLst>
              <a:gd name="adj1" fmla="val 22770"/>
              <a:gd name="adj2" fmla="val 67177"/>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D4B8D96B-3135-46E3-A734-2420FEBABF48}"/>
              </a:ext>
            </a:extLst>
          </p:cNvPr>
          <p:cNvGrpSpPr>
            <a:grpSpLocks noChangeAspect="1"/>
          </p:cNvGrpSpPr>
          <p:nvPr/>
        </p:nvGrpSpPr>
        <p:grpSpPr>
          <a:xfrm>
            <a:off x="123307" y="97925"/>
            <a:ext cx="1751094" cy="6865406"/>
            <a:chOff x="10404242" y="70409"/>
            <a:chExt cx="1707296" cy="6693683"/>
          </a:xfrm>
        </p:grpSpPr>
        <p:pic>
          <p:nvPicPr>
            <p:cNvPr id="20" name="Picture 19">
              <a:extLst>
                <a:ext uri="{FF2B5EF4-FFF2-40B4-BE49-F238E27FC236}">
                  <a16:creationId xmlns:a16="http://schemas.microsoft.com/office/drawing/2014/main" id="{9500EA1C-B7A7-4CE0-A84D-748F5195280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522615" y="93908"/>
              <a:ext cx="1470551" cy="24170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86865A-E72A-4207-BBCB-74E6A90078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10524341" y="2441555"/>
              <a:ext cx="1467098" cy="2435105"/>
            </a:xfrm>
            <a:prstGeom prst="rect">
              <a:avLst/>
            </a:prstGeom>
          </p:spPr>
        </p:pic>
        <p:pic>
          <p:nvPicPr>
            <p:cNvPr id="22" name="Picture 21">
              <a:extLst>
                <a:ext uri="{FF2B5EF4-FFF2-40B4-BE49-F238E27FC236}">
                  <a16:creationId xmlns:a16="http://schemas.microsoft.com/office/drawing/2014/main" id="{38F5955F-FF0D-49D4-9230-22B1566856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13508" y="4903305"/>
              <a:ext cx="1488764" cy="1729694"/>
            </a:xfrm>
            <a:prstGeom prst="rect">
              <a:avLst/>
            </a:prstGeom>
          </p:spPr>
        </p:pic>
        <p:sp>
          <p:nvSpPr>
            <p:cNvPr id="23" name="Rectangle 22">
              <a:extLst>
                <a:ext uri="{FF2B5EF4-FFF2-40B4-BE49-F238E27FC236}">
                  <a16:creationId xmlns:a16="http://schemas.microsoft.com/office/drawing/2014/main" id="{1192B9AE-F28A-4DC8-B40F-F986BCE6F449}"/>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4" name="Rectangle 23">
            <a:extLst>
              <a:ext uri="{FF2B5EF4-FFF2-40B4-BE49-F238E27FC236}">
                <a16:creationId xmlns:a16="http://schemas.microsoft.com/office/drawing/2014/main" id="{0B93C58B-F7A2-4BAE-9BC7-501E64C4BD93}"/>
              </a:ext>
            </a:extLst>
          </p:cNvPr>
          <p:cNvSpPr/>
          <p:nvPr/>
        </p:nvSpPr>
        <p:spPr>
          <a:xfrm>
            <a:off x="103711" y="2070048"/>
            <a:ext cx="1790285" cy="263530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fde4a62a-c16a-4d6a-9f50-fe85297cb746@namprd09">
            <a:extLst>
              <a:ext uri="{FF2B5EF4-FFF2-40B4-BE49-F238E27FC236}">
                <a16:creationId xmlns:a16="http://schemas.microsoft.com/office/drawing/2014/main" id="{0940477E-FD83-4255-B7B0-2F92DF9EB24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590097" y="2770106"/>
            <a:ext cx="3102704" cy="38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F9B3E98C-9F7A-419D-B60C-B6D0C5199DAB}"/>
              </a:ext>
            </a:extLst>
          </p:cNvPr>
          <p:cNvPicPr>
            <a:picLocks noChangeAspect="1"/>
          </p:cNvPicPr>
          <p:nvPr/>
        </p:nvPicPr>
        <p:blipFill>
          <a:blip r:embed="rId9"/>
          <a:stretch>
            <a:fillRect/>
          </a:stretch>
        </p:blipFill>
        <p:spPr>
          <a:xfrm>
            <a:off x="7410477" y="2711751"/>
            <a:ext cx="3464351" cy="4117123"/>
          </a:xfrm>
          <a:prstGeom prst="rect">
            <a:avLst/>
          </a:prstGeom>
        </p:spPr>
      </p:pic>
      <p:sp>
        <p:nvSpPr>
          <p:cNvPr id="6" name="TextBox 5">
            <a:extLst>
              <a:ext uri="{FF2B5EF4-FFF2-40B4-BE49-F238E27FC236}">
                <a16:creationId xmlns:a16="http://schemas.microsoft.com/office/drawing/2014/main" id="{8C17E09F-98B0-4C04-B79A-68BA79889776}"/>
              </a:ext>
            </a:extLst>
          </p:cNvPr>
          <p:cNvSpPr txBox="1"/>
          <p:nvPr/>
        </p:nvSpPr>
        <p:spPr>
          <a:xfrm>
            <a:off x="6260004" y="1118695"/>
            <a:ext cx="5772150" cy="4401205"/>
          </a:xfrm>
          <a:prstGeom prst="rect">
            <a:avLst/>
          </a:prstGeom>
          <a:noFill/>
        </p:spPr>
        <p:txBody>
          <a:bodyPr wrap="square" rtlCol="0">
            <a:spAutoFit/>
          </a:bodyPr>
          <a:lstStyle/>
          <a:p>
            <a:pPr defTabSz="685800"/>
            <a:r>
              <a:rPr lang="en-US" dirty="0">
                <a:solidFill>
                  <a:prstClr val="black"/>
                </a:solidFill>
                <a:latin typeface="Arial" panose="020B0604020202020204" pitchFamily="34" charset="0"/>
                <a:cs typeface="Arial" panose="020B0604020202020204" pitchFamily="34" charset="0"/>
              </a:rPr>
              <a:t>View lists as scientific or common names</a:t>
            </a:r>
          </a:p>
          <a:p>
            <a:pPr defTabSz="685800"/>
            <a:endParaRPr lang="en-US" dirty="0">
              <a:solidFill>
                <a:prstClr val="black"/>
              </a:solidFill>
              <a:latin typeface="Arial" panose="020B0604020202020204" pitchFamily="34" charset="0"/>
              <a:cs typeface="Arial" panose="020B0604020202020204" pitchFamily="34" charset="0"/>
            </a:endParaRPr>
          </a:p>
          <a:p>
            <a:pPr defTabSz="685800"/>
            <a:endParaRPr lang="en-US" dirty="0">
              <a:solidFill>
                <a:prstClr val="black"/>
              </a:solidFill>
              <a:latin typeface="Arial" panose="020B0604020202020204" pitchFamily="34" charset="0"/>
              <a:cs typeface="Arial" panose="020B0604020202020204" pitchFamily="34" charset="0"/>
            </a:endParaRPr>
          </a:p>
          <a:p>
            <a:pPr defTabSz="685800"/>
            <a:r>
              <a:rPr lang="en-US" dirty="0">
                <a:solidFill>
                  <a:prstClr val="black"/>
                </a:solidFill>
                <a:latin typeface="Arial" panose="020B0604020202020204" pitchFamily="34" charset="0"/>
                <a:cs typeface="Arial" panose="020B0604020202020204" pitchFamily="34" charset="0"/>
              </a:rPr>
              <a:t>Optional – Make a short list of species you know, are interested in, and expect to survey for in your area</a:t>
            </a:r>
          </a:p>
          <a:p>
            <a:pPr defTabSz="685800"/>
            <a:endParaRPr lang="en-US" dirty="0">
              <a:solidFill>
                <a:prstClr val="black"/>
              </a:solidFill>
              <a:latin typeface="Arial" panose="020B0604020202020204" pitchFamily="34" charset="0"/>
              <a:cs typeface="Arial" panose="020B0604020202020204" pitchFamily="34" charset="0"/>
            </a:endParaRPr>
          </a:p>
          <a:p>
            <a:pPr defTabSz="685800"/>
            <a:r>
              <a:rPr lang="en-US" b="1" dirty="0">
                <a:solidFill>
                  <a:prstClr val="black"/>
                </a:solidFill>
                <a:latin typeface="Arial" panose="020B0604020202020204" pitchFamily="34" charset="0"/>
                <a:cs typeface="Arial" panose="020B0604020202020204" pitchFamily="34" charset="0"/>
              </a:rPr>
              <a:t>A Fake Species (for testing)</a:t>
            </a:r>
            <a:endParaRPr lang="en-US" dirty="0">
              <a:solidFill>
                <a:prstClr val="black"/>
              </a:solidFill>
              <a:latin typeface="Arial" panose="020B0604020202020204" pitchFamily="34" charset="0"/>
              <a:cs typeface="Arial" panose="020B0604020202020204" pitchFamily="34" charset="0"/>
            </a:endParaRPr>
          </a:p>
          <a:p>
            <a:pPr defTabSz="685800"/>
            <a:r>
              <a:rPr lang="en-US" dirty="0">
                <a:solidFill>
                  <a:prstClr val="black"/>
                </a:solidFill>
                <a:latin typeface="Arial" panose="020B0604020202020204" pitchFamily="34" charset="0"/>
                <a:cs typeface="Arial" panose="020B0604020202020204" pitchFamily="34" charset="0"/>
              </a:rPr>
              <a:t>European </a:t>
            </a:r>
            <a:r>
              <a:rPr lang="en-US" dirty="0" err="1">
                <a:solidFill>
                  <a:prstClr val="black"/>
                </a:solidFill>
                <a:latin typeface="Arial" panose="020B0604020202020204" pitchFamily="34" charset="0"/>
                <a:cs typeface="Arial" panose="020B0604020202020204" pitchFamily="34" charset="0"/>
              </a:rPr>
              <a:t>Fogbit</a:t>
            </a:r>
            <a:endParaRPr lang="en-US" dirty="0">
              <a:solidFill>
                <a:prstClr val="black"/>
              </a:solidFill>
              <a:latin typeface="Arial" panose="020B0604020202020204" pitchFamily="34" charset="0"/>
              <a:cs typeface="Arial" panose="020B0604020202020204" pitchFamily="34" charset="0"/>
            </a:endParaRPr>
          </a:p>
          <a:p>
            <a:pPr defTabSz="685800"/>
            <a:r>
              <a:rPr lang="en-US" dirty="0">
                <a:solidFill>
                  <a:prstClr val="black"/>
                </a:solidFill>
                <a:latin typeface="Arial" panose="020B0604020202020204" pitchFamily="34" charset="0"/>
                <a:cs typeface="Arial" panose="020B0604020202020204" pitchFamily="34" charset="0"/>
              </a:rPr>
              <a:t>Jumping Worm</a:t>
            </a:r>
          </a:p>
          <a:p>
            <a:pPr defTabSz="685800"/>
            <a:r>
              <a:rPr lang="en-US" dirty="0">
                <a:solidFill>
                  <a:prstClr val="black"/>
                </a:solidFill>
                <a:latin typeface="Arial" panose="020B0604020202020204" pitchFamily="34" charset="0"/>
                <a:cs typeface="Arial" panose="020B0604020202020204" pitchFamily="34" charset="0"/>
              </a:rPr>
              <a:t>Tree-of-heaven</a:t>
            </a:r>
          </a:p>
          <a:p>
            <a:pPr defTabSz="685800"/>
            <a:r>
              <a:rPr lang="en-US" dirty="0">
                <a:solidFill>
                  <a:prstClr val="black"/>
                </a:solidFill>
                <a:latin typeface="Arial" panose="020B0604020202020204" pitchFamily="34" charset="0"/>
                <a:cs typeface="Arial" panose="020B0604020202020204" pitchFamily="34" charset="0"/>
              </a:rPr>
              <a:t>Water chestnut</a:t>
            </a:r>
          </a:p>
          <a:p>
            <a:pPr defTabSz="685800"/>
            <a:endParaRPr lang="en-US" dirty="0">
              <a:solidFill>
                <a:prstClr val="black"/>
              </a:solidFill>
              <a:latin typeface="Arial" panose="020B0604020202020204" pitchFamily="34" charset="0"/>
              <a:cs typeface="Arial" panose="020B0604020202020204" pitchFamily="34" charset="0"/>
            </a:endParaRPr>
          </a:p>
          <a:p>
            <a:pPr defTabSz="685800"/>
            <a:endParaRPr lang="en-US" dirty="0">
              <a:solidFill>
                <a:prstClr val="black"/>
              </a:solidFill>
              <a:latin typeface="Arial" panose="020B0604020202020204" pitchFamily="34" charset="0"/>
              <a:cs typeface="Arial" panose="020B0604020202020204" pitchFamily="34" charset="0"/>
            </a:endParaRPr>
          </a:p>
          <a:p>
            <a:pPr defTabSz="685800"/>
            <a:endParaRPr lang="en-US" dirty="0">
              <a:solidFill>
                <a:prstClr val="black"/>
              </a:solidFill>
              <a:latin typeface="Arial" panose="020B0604020202020204" pitchFamily="34" charset="0"/>
              <a:cs typeface="Arial" panose="020B0604020202020204" pitchFamily="34" charset="0"/>
            </a:endParaRPr>
          </a:p>
          <a:p>
            <a:pPr defTabSz="685800"/>
            <a:r>
              <a:rPr lang="en-US" sz="2800" dirty="0">
                <a:solidFill>
                  <a:prstClr val="black"/>
                </a:solidFill>
                <a:latin typeface="Arial" panose="020B0604020202020204" pitchFamily="34" charset="0"/>
                <a:cs typeface="Arial" panose="020B0604020202020204" pitchFamily="34" charset="0"/>
              </a:rPr>
              <a:t>Defaults are typically fine</a:t>
            </a:r>
          </a:p>
        </p:txBody>
      </p:sp>
    </p:spTree>
    <p:extLst>
      <p:ext uri="{BB962C8B-B14F-4D97-AF65-F5344CB8AC3E}">
        <p14:creationId xmlns:p14="http://schemas.microsoft.com/office/powerpoint/2010/main" val="355648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14829"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 - preferences</a:t>
              </a:r>
            </a:p>
          </p:txBody>
        </p:sp>
      </p:grpSp>
      <p:pic>
        <p:nvPicPr>
          <p:cNvPr id="7" name="Picture 6">
            <a:extLst>
              <a:ext uri="{FF2B5EF4-FFF2-40B4-BE49-F238E27FC236}">
                <a16:creationId xmlns:a16="http://schemas.microsoft.com/office/drawing/2014/main" id="{14DDF49A-F4EA-4503-B4F1-B57F6F3E1A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17900" y="2444341"/>
            <a:ext cx="3483675" cy="4047450"/>
          </a:xfrm>
          <a:prstGeom prst="rect">
            <a:avLst/>
          </a:prstGeom>
          <a:ln>
            <a:noFill/>
          </a:ln>
        </p:spPr>
      </p:pic>
      <p:pic>
        <p:nvPicPr>
          <p:cNvPr id="8" name="Picture 7">
            <a:extLst>
              <a:ext uri="{FF2B5EF4-FFF2-40B4-BE49-F238E27FC236}">
                <a16:creationId xmlns:a16="http://schemas.microsoft.com/office/drawing/2014/main" id="{C63E9021-2598-4D5F-B880-742595DCD9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12711" y="1641465"/>
            <a:ext cx="3488864" cy="802876"/>
          </a:xfrm>
          <a:prstGeom prst="rect">
            <a:avLst/>
          </a:prstGeom>
          <a:ln>
            <a:noFill/>
          </a:ln>
        </p:spPr>
      </p:pic>
      <p:sp>
        <p:nvSpPr>
          <p:cNvPr id="9" name="TextBox 8">
            <a:extLst>
              <a:ext uri="{FF2B5EF4-FFF2-40B4-BE49-F238E27FC236}">
                <a16:creationId xmlns:a16="http://schemas.microsoft.com/office/drawing/2014/main" id="{F7886EEB-B511-43E0-A452-2B82EEECBEA6}"/>
              </a:ext>
            </a:extLst>
          </p:cNvPr>
          <p:cNvSpPr txBox="1"/>
          <p:nvPr/>
        </p:nvSpPr>
        <p:spPr>
          <a:xfrm>
            <a:off x="6354892" y="1103562"/>
            <a:ext cx="5772150" cy="3385542"/>
          </a:xfrm>
          <a:prstGeom prst="rect">
            <a:avLst/>
          </a:prstGeom>
          <a:noFill/>
        </p:spPr>
        <p:txBody>
          <a:bodyPr wrap="square" rtlCol="0">
            <a:spAutoFit/>
          </a:bodyPr>
          <a:lstStyle/>
          <a:p>
            <a:pPr defTabSz="685800">
              <a:spcAft>
                <a:spcPts val="3000"/>
              </a:spcAft>
            </a:pPr>
            <a:r>
              <a:rPr lang="en-US" sz="2400" i="1">
                <a:solidFill>
                  <a:prstClr val="black"/>
                </a:solidFill>
                <a:latin typeface="Arial" panose="020B0604020202020204" pitchFamily="34" charset="0"/>
                <a:cs typeface="Arial" panose="020B0604020202020204" pitchFamily="34" charset="0"/>
              </a:rPr>
              <a:t>If your org/project is not appearing</a:t>
            </a:r>
          </a:p>
          <a:p>
            <a:pPr defTabSz="685800">
              <a:spcAft>
                <a:spcPts val="3000"/>
              </a:spcAft>
            </a:pPr>
            <a:r>
              <a:rPr lang="en-US" sz="2400">
                <a:solidFill>
                  <a:prstClr val="black"/>
                </a:solidFill>
                <a:latin typeface="Arial" panose="020B0604020202020204" pitchFamily="34" charset="0"/>
                <a:cs typeface="Arial" panose="020B0604020202020204" pitchFamily="34" charset="0"/>
              </a:rPr>
              <a:t>1. Join Organization or Project Online</a:t>
            </a:r>
          </a:p>
          <a:p>
            <a:pPr defTabSz="685800">
              <a:spcAft>
                <a:spcPts val="3000"/>
              </a:spcAft>
            </a:pPr>
            <a:r>
              <a:rPr lang="en-US" sz="2400">
                <a:solidFill>
                  <a:prstClr val="black"/>
                </a:solidFill>
                <a:latin typeface="Arial" panose="020B0604020202020204" pitchFamily="34" charset="0"/>
                <a:cs typeface="Arial" panose="020B0604020202020204" pitchFamily="34" charset="0"/>
              </a:rPr>
              <a:t>2. Select Retrieve iMap Lists</a:t>
            </a:r>
          </a:p>
          <a:p>
            <a:pPr defTabSz="685800">
              <a:spcAft>
                <a:spcPts val="3000"/>
              </a:spcAft>
            </a:pPr>
            <a:r>
              <a:rPr lang="en-US" sz="2400">
                <a:solidFill>
                  <a:prstClr val="black"/>
                </a:solidFill>
                <a:latin typeface="Arial" panose="020B0604020202020204" pitchFamily="34" charset="0"/>
                <a:cs typeface="Arial" panose="020B0604020202020204" pitchFamily="34" charset="0"/>
              </a:rPr>
              <a:t>3. Set to Default</a:t>
            </a:r>
            <a:endParaRPr lang="en-US">
              <a:solidFill>
                <a:prstClr val="black"/>
              </a:solidFill>
              <a:latin typeface="Arial" panose="020B0604020202020204" pitchFamily="34" charset="0"/>
              <a:cs typeface="Arial" panose="020B0604020202020204" pitchFamily="34" charset="0"/>
            </a:endParaRPr>
          </a:p>
          <a:p>
            <a:pPr defTabSz="685800">
              <a:spcAft>
                <a:spcPts val="3000"/>
              </a:spcAft>
            </a:pPr>
            <a:endParaRPr lang="en-US">
              <a:solidFill>
                <a:prstClr val="black"/>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666E4EC9-7D3B-4CAC-8B16-BE5FBA057797}"/>
              </a:ext>
            </a:extLst>
          </p:cNvPr>
          <p:cNvCxnSpPr>
            <a:cxnSpLocks/>
          </p:cNvCxnSpPr>
          <p:nvPr/>
        </p:nvCxnSpPr>
        <p:spPr>
          <a:xfrm flipH="1" flipV="1">
            <a:off x="4861560" y="2628621"/>
            <a:ext cx="1493332" cy="70544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7B0D57-5D49-44EA-BDAF-CE28CE3BCAF8}"/>
              </a:ext>
            </a:extLst>
          </p:cNvPr>
          <p:cNvCxnSpPr>
            <a:cxnSpLocks/>
          </p:cNvCxnSpPr>
          <p:nvPr/>
        </p:nvCxnSpPr>
        <p:spPr>
          <a:xfrm flipH="1">
            <a:off x="5138057" y="3334063"/>
            <a:ext cx="1216835" cy="7110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B82BF4-5DBA-400C-82D6-B4D2AFECB48C}"/>
              </a:ext>
            </a:extLst>
          </p:cNvPr>
          <p:cNvCxnSpPr>
            <a:cxnSpLocks/>
          </p:cNvCxnSpPr>
          <p:nvPr/>
        </p:nvCxnSpPr>
        <p:spPr>
          <a:xfrm flipH="1">
            <a:off x="2817004" y="5631071"/>
            <a:ext cx="33337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5DA7DC0-5CE2-44DA-97E4-4763C7C524C0}"/>
              </a:ext>
            </a:extLst>
          </p:cNvPr>
          <p:cNvGrpSpPr>
            <a:grpSpLocks noChangeAspect="1"/>
          </p:cNvGrpSpPr>
          <p:nvPr/>
        </p:nvGrpSpPr>
        <p:grpSpPr>
          <a:xfrm>
            <a:off x="123307" y="97925"/>
            <a:ext cx="1751094" cy="6865406"/>
            <a:chOff x="10404242" y="70409"/>
            <a:chExt cx="1707296" cy="6693683"/>
          </a:xfrm>
        </p:grpSpPr>
        <p:pic>
          <p:nvPicPr>
            <p:cNvPr id="20" name="Picture 19">
              <a:extLst>
                <a:ext uri="{FF2B5EF4-FFF2-40B4-BE49-F238E27FC236}">
                  <a16:creationId xmlns:a16="http://schemas.microsoft.com/office/drawing/2014/main" id="{D6CD5D5D-3BDF-4328-9EB1-3EC6FBA5AB2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522615" y="93908"/>
              <a:ext cx="1470551" cy="24170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430262E-5C86-4058-82B3-028F65D375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10524341" y="2441555"/>
              <a:ext cx="1467098" cy="2435105"/>
            </a:xfrm>
            <a:prstGeom prst="rect">
              <a:avLst/>
            </a:prstGeom>
          </p:spPr>
        </p:pic>
        <p:pic>
          <p:nvPicPr>
            <p:cNvPr id="22" name="Picture 21">
              <a:extLst>
                <a:ext uri="{FF2B5EF4-FFF2-40B4-BE49-F238E27FC236}">
                  <a16:creationId xmlns:a16="http://schemas.microsoft.com/office/drawing/2014/main" id="{A39110D6-5F64-4C85-BA55-9A6102664FA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13508" y="4903305"/>
              <a:ext cx="1488764" cy="1729694"/>
            </a:xfrm>
            <a:prstGeom prst="rect">
              <a:avLst/>
            </a:prstGeom>
          </p:spPr>
        </p:pic>
        <p:sp>
          <p:nvSpPr>
            <p:cNvPr id="23" name="Rectangle 22">
              <a:extLst>
                <a:ext uri="{FF2B5EF4-FFF2-40B4-BE49-F238E27FC236}">
                  <a16:creationId xmlns:a16="http://schemas.microsoft.com/office/drawing/2014/main" id="{B3FCE2A4-4AF4-47C8-9B86-56A37DA0052E}"/>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4" name="Rectangle 23">
            <a:extLst>
              <a:ext uri="{FF2B5EF4-FFF2-40B4-BE49-F238E27FC236}">
                <a16:creationId xmlns:a16="http://schemas.microsoft.com/office/drawing/2014/main" id="{E493C557-146C-4881-81C2-479EE5CCB031}"/>
              </a:ext>
            </a:extLst>
          </p:cNvPr>
          <p:cNvSpPr/>
          <p:nvPr/>
        </p:nvSpPr>
        <p:spPr>
          <a:xfrm>
            <a:off x="143673" y="4565936"/>
            <a:ext cx="1710362" cy="217003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5BBDBF-72E4-47DA-B5E2-92B1E3893E99}"/>
              </a:ext>
            </a:extLst>
          </p:cNvPr>
          <p:cNvSpPr/>
          <p:nvPr/>
        </p:nvSpPr>
        <p:spPr>
          <a:xfrm>
            <a:off x="6255846" y="5202086"/>
            <a:ext cx="1277914" cy="739754"/>
          </a:xfrm>
          <a:prstGeom prst="rect">
            <a:avLst/>
          </a:prstGeom>
        </p:spPr>
        <p:txBody>
          <a:bodyPr wrap="none">
            <a:spAutoFit/>
          </a:bodyPr>
          <a:lstStyle/>
          <a:p>
            <a:pPr defTabSz="685800">
              <a:lnSpc>
                <a:spcPct val="150000"/>
              </a:lnSpc>
              <a:spcAft>
                <a:spcPts val="3000"/>
              </a:spcAft>
            </a:pPr>
            <a:r>
              <a:rPr lang="en-US" sz="3200" b="1">
                <a:solidFill>
                  <a:schemeClr val="accent6">
                    <a:lumMod val="75000"/>
                  </a:schemeClr>
                </a:solidFill>
                <a:latin typeface="Arial" panose="020B0604020202020204" pitchFamily="34" charset="0"/>
                <a:cs typeface="Arial" panose="020B0604020202020204" pitchFamily="34" charset="0"/>
              </a:rPr>
              <a:t>Save!</a:t>
            </a:r>
          </a:p>
        </p:txBody>
      </p:sp>
      <p:sp>
        <p:nvSpPr>
          <p:cNvPr id="6" name="TextBox 5">
            <a:extLst>
              <a:ext uri="{FF2B5EF4-FFF2-40B4-BE49-F238E27FC236}">
                <a16:creationId xmlns:a16="http://schemas.microsoft.com/office/drawing/2014/main" id="{C51321D3-A9F9-4B31-A840-C3E3FCBC4823}"/>
              </a:ext>
            </a:extLst>
          </p:cNvPr>
          <p:cNvSpPr txBox="1"/>
          <p:nvPr/>
        </p:nvSpPr>
        <p:spPr>
          <a:xfrm>
            <a:off x="2212711" y="2444341"/>
            <a:ext cx="2127641" cy="368561"/>
          </a:xfrm>
          <a:prstGeom prst="rect">
            <a:avLst/>
          </a:prstGeom>
          <a:noFill/>
        </p:spPr>
        <p:txBody>
          <a:bodyPr wrap="square" rtlCol="0">
            <a:spAutoFit/>
          </a:bodyPr>
          <a:lstStyle/>
          <a:p>
            <a:r>
              <a:rPr lang="en-US"/>
              <a:t>My Default Project</a:t>
            </a:r>
          </a:p>
        </p:txBody>
      </p:sp>
      <p:sp>
        <p:nvSpPr>
          <p:cNvPr id="25" name="TextBox 24">
            <a:extLst>
              <a:ext uri="{FF2B5EF4-FFF2-40B4-BE49-F238E27FC236}">
                <a16:creationId xmlns:a16="http://schemas.microsoft.com/office/drawing/2014/main" id="{9D26D23D-50C1-49A3-862C-C4D7EBDDEAFE}"/>
              </a:ext>
            </a:extLst>
          </p:cNvPr>
          <p:cNvSpPr txBox="1"/>
          <p:nvPr/>
        </p:nvSpPr>
        <p:spPr>
          <a:xfrm>
            <a:off x="2194093" y="3852232"/>
            <a:ext cx="2667467" cy="369332"/>
          </a:xfrm>
          <a:prstGeom prst="rect">
            <a:avLst/>
          </a:prstGeom>
          <a:noFill/>
        </p:spPr>
        <p:txBody>
          <a:bodyPr wrap="square" rtlCol="0">
            <a:spAutoFit/>
          </a:bodyPr>
          <a:lstStyle/>
          <a:p>
            <a:r>
              <a:rPr lang="en-US"/>
              <a:t>My Default Organization</a:t>
            </a:r>
          </a:p>
        </p:txBody>
      </p:sp>
      <p:pic>
        <p:nvPicPr>
          <p:cNvPr id="27" name="Picture 2">
            <a:extLst>
              <a:ext uri="{FF2B5EF4-FFF2-40B4-BE49-F238E27FC236}">
                <a16:creationId xmlns:a16="http://schemas.microsoft.com/office/drawing/2014/main" id="{125E84C4-25AB-4860-B0BA-774642C0E8A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240965" y="3102920"/>
            <a:ext cx="2526994" cy="332057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0DFE6FF3-D961-4596-9B53-1C471A9D39AD}"/>
              </a:ext>
            </a:extLst>
          </p:cNvPr>
          <p:cNvSpPr/>
          <p:nvPr/>
        </p:nvSpPr>
        <p:spPr>
          <a:xfrm rot="5400000">
            <a:off x="10323748" y="4979155"/>
            <a:ext cx="361427" cy="228679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5F1C5CFB-0508-47C3-814C-0C46D9908F11}"/>
              </a:ext>
            </a:extLst>
          </p:cNvPr>
          <p:cNvCxnSpPr>
            <a:cxnSpLocks/>
          </p:cNvCxnSpPr>
          <p:nvPr/>
        </p:nvCxnSpPr>
        <p:spPr>
          <a:xfrm>
            <a:off x="10328223" y="3102920"/>
            <a:ext cx="461606" cy="29001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a:t>
              </a:r>
              <a:endParaRPr lang="en-US" sz="5000" i="1">
                <a:solidFill>
                  <a:schemeClr val="bg1"/>
                </a:solidFill>
              </a:endParaRPr>
            </a:p>
          </p:txBody>
        </p:sp>
      </p:grpSp>
      <p:sp>
        <p:nvSpPr>
          <p:cNvPr id="6" name="TextBox 5">
            <a:extLst>
              <a:ext uri="{FF2B5EF4-FFF2-40B4-BE49-F238E27FC236}">
                <a16:creationId xmlns:a16="http://schemas.microsoft.com/office/drawing/2014/main" id="{EE9C4007-5C1A-45B5-8E9D-60CA5105D6D9}"/>
              </a:ext>
            </a:extLst>
          </p:cNvPr>
          <p:cNvSpPr txBox="1"/>
          <p:nvPr/>
        </p:nvSpPr>
        <p:spPr>
          <a:xfrm>
            <a:off x="662608" y="2080645"/>
            <a:ext cx="4518991" cy="3220562"/>
          </a:xfrm>
          <a:prstGeom prst="rect">
            <a:avLst/>
          </a:prstGeom>
          <a:noFill/>
        </p:spPr>
        <p:txBody>
          <a:bodyPr wrap="square" rtlCol="0">
            <a:spAutoFit/>
          </a:bodyPr>
          <a:lstStyle/>
          <a:p>
            <a:pPr marL="342900" indent="-342900">
              <a:lnSpc>
                <a:spcPct val="300000"/>
              </a:lnSpc>
              <a:buAutoNum type="arabicPeriod"/>
            </a:pPr>
            <a:r>
              <a:rPr lang="en-US" sz="2400">
                <a:latin typeface="Arial" panose="020B0604020202020204" pitchFamily="34" charset="0"/>
                <a:cs typeface="Arial" panose="020B0604020202020204" pitchFamily="34" charset="0"/>
              </a:rPr>
              <a:t>Setup Account and App</a:t>
            </a:r>
          </a:p>
          <a:p>
            <a:pPr marL="342900" indent="-342900">
              <a:lnSpc>
                <a:spcPct val="300000"/>
              </a:lnSpc>
              <a:buAutoNum type="arabicPeriod"/>
            </a:pPr>
            <a:r>
              <a:rPr lang="en-US" sz="2400">
                <a:latin typeface="Arial" panose="020B0604020202020204" pitchFamily="34" charset="0"/>
                <a:cs typeface="Arial" panose="020B0604020202020204" pitchFamily="34" charset="0"/>
              </a:rPr>
              <a:t>Record invasive species</a:t>
            </a:r>
          </a:p>
          <a:p>
            <a:pPr marL="342900" indent="-342900">
              <a:lnSpc>
                <a:spcPct val="300000"/>
              </a:lnSpc>
              <a:buAutoNum type="arabicPeriod"/>
            </a:pPr>
            <a:r>
              <a:rPr lang="en-US" sz="2400">
                <a:latin typeface="Arial" panose="020B0604020202020204" pitchFamily="34" charset="0"/>
                <a:cs typeface="Arial" panose="020B0604020202020204" pitchFamily="34" charset="0"/>
              </a:rPr>
              <a:t>Upload records to iMap</a:t>
            </a:r>
          </a:p>
        </p:txBody>
      </p:sp>
      <p:sp>
        <p:nvSpPr>
          <p:cNvPr id="7" name="TextBox 6">
            <a:extLst>
              <a:ext uri="{FF2B5EF4-FFF2-40B4-BE49-F238E27FC236}">
                <a16:creationId xmlns:a16="http://schemas.microsoft.com/office/drawing/2014/main" id="{D8752061-6485-4EC0-BABB-0A8506E021BC}"/>
              </a:ext>
            </a:extLst>
          </p:cNvPr>
          <p:cNvSpPr txBox="1"/>
          <p:nvPr/>
        </p:nvSpPr>
        <p:spPr>
          <a:xfrm>
            <a:off x="6991349" y="2080645"/>
            <a:ext cx="4518991" cy="3209340"/>
          </a:xfrm>
          <a:prstGeom prst="rect">
            <a:avLst/>
          </a:prstGeom>
          <a:noFill/>
        </p:spPr>
        <p:txBody>
          <a:bodyPr wrap="square" rtlCol="0">
            <a:spAutoFit/>
          </a:bodyPr>
          <a:lstStyle/>
          <a:p>
            <a:pPr>
              <a:lnSpc>
                <a:spcPct val="300000"/>
              </a:lnSpc>
            </a:pPr>
            <a:r>
              <a:rPr lang="en-US" sz="2400" i="1">
                <a:latin typeface="Arial" panose="020B0604020202020204" pitchFamily="34" charset="0"/>
                <a:cs typeface="Arial" panose="020B0604020202020204" pitchFamily="34" charset="0"/>
              </a:rPr>
              <a:t>Connectivity required</a:t>
            </a:r>
          </a:p>
          <a:p>
            <a:pPr>
              <a:lnSpc>
                <a:spcPct val="300000"/>
              </a:lnSpc>
            </a:pPr>
            <a:r>
              <a:rPr lang="en-US" sz="2400" i="1">
                <a:solidFill>
                  <a:schemeClr val="accent6">
                    <a:lumMod val="75000"/>
                  </a:schemeClr>
                </a:solidFill>
                <a:latin typeface="Arial" panose="020B0604020202020204" pitchFamily="34" charset="0"/>
                <a:cs typeface="Arial" panose="020B0604020202020204" pitchFamily="34" charset="0"/>
              </a:rPr>
              <a:t>Connectivity </a:t>
            </a:r>
            <a:r>
              <a:rPr lang="en-US" sz="2400" b="1">
                <a:solidFill>
                  <a:schemeClr val="accent6">
                    <a:lumMod val="75000"/>
                  </a:schemeClr>
                </a:solidFill>
                <a:latin typeface="Arial" panose="020B0604020202020204" pitchFamily="34" charset="0"/>
                <a:cs typeface="Arial" panose="020B0604020202020204" pitchFamily="34" charset="0"/>
              </a:rPr>
              <a:t>NOT</a:t>
            </a:r>
            <a:r>
              <a:rPr lang="en-US" sz="2400" i="1">
                <a:solidFill>
                  <a:schemeClr val="accent6">
                    <a:lumMod val="75000"/>
                  </a:schemeClr>
                </a:solidFill>
                <a:latin typeface="Arial" panose="020B0604020202020204" pitchFamily="34" charset="0"/>
                <a:cs typeface="Arial" panose="020B0604020202020204" pitchFamily="34" charset="0"/>
              </a:rPr>
              <a:t> required</a:t>
            </a:r>
          </a:p>
          <a:p>
            <a:pPr>
              <a:lnSpc>
                <a:spcPct val="300000"/>
              </a:lnSpc>
            </a:pPr>
            <a:r>
              <a:rPr lang="en-US" sz="2400" i="1">
                <a:latin typeface="Arial" panose="020B0604020202020204" pitchFamily="34" charset="0"/>
                <a:cs typeface="Arial" panose="020B0604020202020204" pitchFamily="34" charset="0"/>
              </a:rPr>
              <a:t>Connectivity required</a:t>
            </a:r>
          </a:p>
        </p:txBody>
      </p:sp>
      <p:pic>
        <p:nvPicPr>
          <p:cNvPr id="13" name="Graphic 12" descr="Wireless">
            <a:extLst>
              <a:ext uri="{FF2B5EF4-FFF2-40B4-BE49-F238E27FC236}">
                <a16:creationId xmlns:a16="http://schemas.microsoft.com/office/drawing/2014/main" id="{7435D394-A039-4A7C-8C76-7A6363BE4A1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51122" y="2133665"/>
            <a:ext cx="914400" cy="914400"/>
          </a:xfrm>
          <a:prstGeom prst="rect">
            <a:avLst/>
          </a:prstGeom>
        </p:spPr>
      </p:pic>
      <p:pic>
        <p:nvPicPr>
          <p:cNvPr id="14" name="Graphic 13" descr="Wireless">
            <a:extLst>
              <a:ext uri="{FF2B5EF4-FFF2-40B4-BE49-F238E27FC236}">
                <a16:creationId xmlns:a16="http://schemas.microsoft.com/office/drawing/2014/main" id="{ADBE4ACC-C5D1-44C8-99C1-BAABCA73269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64036" y="4428605"/>
            <a:ext cx="914400" cy="914400"/>
          </a:xfrm>
          <a:prstGeom prst="rect">
            <a:avLst/>
          </a:prstGeom>
        </p:spPr>
      </p:pic>
      <p:pic>
        <p:nvPicPr>
          <p:cNvPr id="9" name="Graphic 8" descr="Checkmark">
            <a:extLst>
              <a:ext uri="{FF2B5EF4-FFF2-40B4-BE49-F238E27FC236}">
                <a16:creationId xmlns:a16="http://schemas.microsoft.com/office/drawing/2014/main" id="{3401AB14-3BA4-45B8-9D80-73DE416621C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53140" y="2286278"/>
            <a:ext cx="914400" cy="914400"/>
          </a:xfrm>
          <a:prstGeom prst="rect">
            <a:avLst/>
          </a:prstGeom>
        </p:spPr>
      </p:pic>
      <p:sp>
        <p:nvSpPr>
          <p:cNvPr id="15" name="Rectangle 14">
            <a:extLst>
              <a:ext uri="{FF2B5EF4-FFF2-40B4-BE49-F238E27FC236}">
                <a16:creationId xmlns:a16="http://schemas.microsoft.com/office/drawing/2014/main" id="{223C5A80-0C34-4CAF-90E8-0E2B01D96723}"/>
              </a:ext>
            </a:extLst>
          </p:cNvPr>
          <p:cNvSpPr/>
          <p:nvPr/>
        </p:nvSpPr>
        <p:spPr>
          <a:xfrm rot="5400000">
            <a:off x="5421050" y="-1641359"/>
            <a:ext cx="1058351" cy="111583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Wireless">
            <a:extLst>
              <a:ext uri="{FF2B5EF4-FFF2-40B4-BE49-F238E27FC236}">
                <a16:creationId xmlns:a16="http://schemas.microsoft.com/office/drawing/2014/main" id="{E61BE08D-945A-4FBE-8D40-11BFB3B47FC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164036" y="3397613"/>
            <a:ext cx="914400" cy="914400"/>
          </a:xfrm>
          <a:prstGeom prst="rect">
            <a:avLst/>
          </a:prstGeom>
        </p:spPr>
      </p:pic>
      <p:pic>
        <p:nvPicPr>
          <p:cNvPr id="17" name="Graphic 16" descr="Close">
            <a:extLst>
              <a:ext uri="{FF2B5EF4-FFF2-40B4-BE49-F238E27FC236}">
                <a16:creationId xmlns:a16="http://schemas.microsoft.com/office/drawing/2014/main" id="{238E676C-A494-47AA-8C12-E2F0B81206E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51122" y="3472204"/>
            <a:ext cx="790448" cy="790448"/>
          </a:xfrm>
          <a:prstGeom prst="rect">
            <a:avLst/>
          </a:prstGeom>
        </p:spPr>
      </p:pic>
      <p:pic>
        <p:nvPicPr>
          <p:cNvPr id="18" name="Picture 4" descr="Bay Area Classic Ham Sandwich | Indiana Kitchen® Brand Pork Products">
            <a:extLst>
              <a:ext uri="{FF2B5EF4-FFF2-40B4-BE49-F238E27FC236}">
                <a16:creationId xmlns:a16="http://schemas.microsoft.com/office/drawing/2014/main" id="{71C64A2C-A766-41FC-A4CB-245CEEAA76D5}"/>
              </a:ext>
            </a:extLst>
          </p:cNvPr>
          <p:cNvPicPr>
            <a:picLocks noChangeAspect="1" noChangeArrowheads="1"/>
          </p:cNvPicPr>
          <p:nvPr/>
        </p:nvPicPr>
        <p:blipFill>
          <a:blip r:embed="rId11" cstate="screen">
            <a:alphaModFix amt="35000"/>
            <a:extLst>
              <a:ext uri="{28A0092B-C50C-407E-A947-70E740481C1C}">
                <a14:useLocalDpi xmlns:a14="http://schemas.microsoft.com/office/drawing/2010/main"/>
              </a:ext>
            </a:extLst>
          </a:blip>
          <a:srcRect/>
          <a:stretch>
            <a:fillRect/>
          </a:stretch>
        </p:blipFill>
        <p:spPr bwMode="auto">
          <a:xfrm>
            <a:off x="5804475" y="1075314"/>
            <a:ext cx="6498423" cy="5686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48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Add Observation</a:t>
              </a:r>
              <a:endParaRPr lang="en-US" sz="5000" i="1">
                <a:solidFill>
                  <a:schemeClr val="bg1"/>
                </a:solidFill>
              </a:endParaRPr>
            </a:p>
          </p:txBody>
        </p:sp>
      </p:grpSp>
      <p:pic>
        <p:nvPicPr>
          <p:cNvPr id="6" name="Picture 5">
            <a:extLst>
              <a:ext uri="{FF2B5EF4-FFF2-40B4-BE49-F238E27FC236}">
                <a16:creationId xmlns:a16="http://schemas.microsoft.com/office/drawing/2014/main" id="{3AFBD3A6-A80E-4037-80B4-D073A9FC6363}"/>
              </a:ext>
            </a:extLst>
          </p:cNvPr>
          <p:cNvPicPr>
            <a:picLocks noChangeAspect="1"/>
          </p:cNvPicPr>
          <p:nvPr/>
        </p:nvPicPr>
        <p:blipFill>
          <a:blip r:embed="rId3"/>
          <a:stretch>
            <a:fillRect/>
          </a:stretch>
        </p:blipFill>
        <p:spPr>
          <a:xfrm>
            <a:off x="227163" y="1733606"/>
            <a:ext cx="2273300" cy="4102100"/>
          </a:xfrm>
          <a:prstGeom prst="rect">
            <a:avLst/>
          </a:prstGeom>
        </p:spPr>
      </p:pic>
      <p:sp>
        <p:nvSpPr>
          <p:cNvPr id="7" name="Oval 6">
            <a:extLst>
              <a:ext uri="{FF2B5EF4-FFF2-40B4-BE49-F238E27FC236}">
                <a16:creationId xmlns:a16="http://schemas.microsoft.com/office/drawing/2014/main" id="{E3295250-5C69-48E1-9C71-EE0F4D6A136A}"/>
              </a:ext>
            </a:extLst>
          </p:cNvPr>
          <p:cNvSpPr/>
          <p:nvPr/>
        </p:nvSpPr>
        <p:spPr>
          <a:xfrm>
            <a:off x="1301750" y="2199642"/>
            <a:ext cx="1074327" cy="518154"/>
          </a:xfrm>
          <a:prstGeom prst="ellipse">
            <a:avLst/>
          </a:prstGeom>
          <a:noFill/>
          <a:ln w="57150">
            <a:solidFill>
              <a:srgbClr val="9FC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8927174-6D29-4E9A-9BBE-B578777C52D4}"/>
              </a:ext>
            </a:extLst>
          </p:cNvPr>
          <p:cNvCxnSpPr>
            <a:cxnSpLocks/>
          </p:cNvCxnSpPr>
          <p:nvPr/>
        </p:nvCxnSpPr>
        <p:spPr>
          <a:xfrm>
            <a:off x="2376077" y="2458719"/>
            <a:ext cx="1923246" cy="1489509"/>
          </a:xfrm>
          <a:prstGeom prst="straightConnector1">
            <a:avLst/>
          </a:prstGeom>
          <a:ln w="76200">
            <a:solidFill>
              <a:srgbClr val="9FCE4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E69D256-C673-4346-AFF2-38458A2B567D}"/>
              </a:ext>
            </a:extLst>
          </p:cNvPr>
          <p:cNvSpPr txBox="1"/>
          <p:nvPr/>
        </p:nvSpPr>
        <p:spPr>
          <a:xfrm>
            <a:off x="4366559" y="3948228"/>
            <a:ext cx="4898464" cy="769441"/>
          </a:xfrm>
          <a:prstGeom prst="rect">
            <a:avLst/>
          </a:prstGeom>
          <a:solidFill>
            <a:srgbClr val="017F01"/>
          </a:solidFill>
          <a:ln>
            <a:solidFill>
              <a:srgbClr val="9FCE44"/>
            </a:solidFill>
          </a:ln>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+Add Observation</a:t>
            </a:r>
          </a:p>
        </p:txBody>
      </p:sp>
      <p:grpSp>
        <p:nvGrpSpPr>
          <p:cNvPr id="10" name="Group 9">
            <a:extLst>
              <a:ext uri="{FF2B5EF4-FFF2-40B4-BE49-F238E27FC236}">
                <a16:creationId xmlns:a16="http://schemas.microsoft.com/office/drawing/2014/main" id="{BBB2C0DD-3674-462E-BADD-2F5096999D25}"/>
              </a:ext>
            </a:extLst>
          </p:cNvPr>
          <p:cNvGrpSpPr>
            <a:grpSpLocks noChangeAspect="1"/>
          </p:cNvGrpSpPr>
          <p:nvPr/>
        </p:nvGrpSpPr>
        <p:grpSpPr>
          <a:xfrm>
            <a:off x="9849627" y="320040"/>
            <a:ext cx="1585946" cy="6217920"/>
            <a:chOff x="10404242" y="70409"/>
            <a:chExt cx="1707296" cy="6693683"/>
          </a:xfrm>
        </p:grpSpPr>
        <p:pic>
          <p:nvPicPr>
            <p:cNvPr id="11" name="Picture 10">
              <a:extLst>
                <a:ext uri="{FF2B5EF4-FFF2-40B4-BE49-F238E27FC236}">
                  <a16:creationId xmlns:a16="http://schemas.microsoft.com/office/drawing/2014/main" id="{9CAD3B65-02EC-4752-BDB8-F0E9DAA21C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26245" y="4903147"/>
              <a:ext cx="1463291" cy="1767370"/>
            </a:xfrm>
            <a:prstGeom prst="rect">
              <a:avLst/>
            </a:prstGeom>
          </p:spPr>
        </p:pic>
        <p:pic>
          <p:nvPicPr>
            <p:cNvPr id="12" name="Picture 11">
              <a:extLst>
                <a:ext uri="{FF2B5EF4-FFF2-40B4-BE49-F238E27FC236}">
                  <a16:creationId xmlns:a16="http://schemas.microsoft.com/office/drawing/2014/main" id="{DB05FC24-B094-4DD7-AF4F-D2D4A26DF5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26245" y="2454419"/>
              <a:ext cx="1463291" cy="2467040"/>
            </a:xfrm>
            <a:prstGeom prst="rect">
              <a:avLst/>
            </a:prstGeom>
          </p:spPr>
        </p:pic>
        <p:pic>
          <p:nvPicPr>
            <p:cNvPr id="13" name="Picture 12">
              <a:extLst>
                <a:ext uri="{FF2B5EF4-FFF2-40B4-BE49-F238E27FC236}">
                  <a16:creationId xmlns:a16="http://schemas.microsoft.com/office/drawing/2014/main" id="{384328AA-30DE-4CD4-BAF6-40D9AB53CF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26245" y="89695"/>
              <a:ext cx="1463291" cy="2345438"/>
            </a:xfrm>
            <a:prstGeom prst="rect">
              <a:avLst/>
            </a:prstGeom>
          </p:spPr>
        </p:pic>
        <p:sp>
          <p:nvSpPr>
            <p:cNvPr id="14" name="Rectangle 13">
              <a:extLst>
                <a:ext uri="{FF2B5EF4-FFF2-40B4-BE49-F238E27FC236}">
                  <a16:creationId xmlns:a16="http://schemas.microsoft.com/office/drawing/2014/main" id="{1AEEB063-09B2-45C9-9FB4-A6158F6DC324}"/>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15" name="TextBox 14">
            <a:extLst>
              <a:ext uri="{FF2B5EF4-FFF2-40B4-BE49-F238E27FC236}">
                <a16:creationId xmlns:a16="http://schemas.microsoft.com/office/drawing/2014/main" id="{F4153089-2CC6-4E4C-AE7E-0E57B34F0D8B}"/>
              </a:ext>
            </a:extLst>
          </p:cNvPr>
          <p:cNvSpPr txBox="1"/>
          <p:nvPr/>
        </p:nvSpPr>
        <p:spPr>
          <a:xfrm>
            <a:off x="4299323" y="4734632"/>
            <a:ext cx="4941794" cy="523220"/>
          </a:xfrm>
          <a:prstGeom prst="rect">
            <a:avLst/>
          </a:prstGeom>
          <a:noFill/>
        </p:spPr>
        <p:txBody>
          <a:bodyPr wrap="square" rtlCol="0">
            <a:spAutoFit/>
          </a:bodyPr>
          <a:lstStyle/>
          <a:p>
            <a:pPr algn="ctr" defTabSz="685800"/>
            <a:r>
              <a:rPr lang="en-US" sz="2800" b="1" i="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Please follow along</a:t>
            </a:r>
            <a:endParaRPr lang="en-US" sz="2800" i="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5533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993CA1-8D8D-4FBD-A572-8008F8791E3B}"/>
              </a:ext>
            </a:extLst>
          </p:cNvPr>
          <p:cNvSpPr/>
          <p:nvPr/>
        </p:nvSpPr>
        <p:spPr>
          <a:xfrm>
            <a:off x="-18988" y="915285"/>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A44781-7C74-4086-959D-6F27CFF62346}"/>
              </a:ext>
            </a:extLst>
          </p:cNvPr>
          <p:cNvSpPr/>
          <p:nvPr/>
        </p:nvSpPr>
        <p:spPr>
          <a:xfrm>
            <a:off x="1359942" y="5139453"/>
            <a:ext cx="3225039" cy="11762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58D7B2-240A-4866-AA99-9C892D029BB7}"/>
              </a:ext>
            </a:extLst>
          </p:cNvPr>
          <p:cNvSpPr/>
          <p:nvPr/>
        </p:nvSpPr>
        <p:spPr>
          <a:xfrm>
            <a:off x="602712" y="3249627"/>
            <a:ext cx="4835611" cy="138499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a:t>Our mission is to facilitate conservation of New York's biodiversity by providing comprehensive information and scientific expertise on rare species and natural ecosystems to resource managers and other conservation partners.</a:t>
            </a:r>
          </a:p>
          <a:p>
            <a:pPr algn="just"/>
            <a:endParaRPr lang="en-US"/>
          </a:p>
          <a:p>
            <a:pPr algn="just"/>
            <a:r>
              <a:rPr lang="en-US" i="1"/>
              <a:t>Partnership between NYS DEC and SUNY ESF</a:t>
            </a:r>
          </a:p>
        </p:txBody>
      </p:sp>
      <p:sp>
        <p:nvSpPr>
          <p:cNvPr id="9" name="TextBox 4">
            <a:extLst>
              <a:ext uri="{FF2B5EF4-FFF2-40B4-BE49-F238E27FC236}">
                <a16:creationId xmlns:a16="http://schemas.microsoft.com/office/drawing/2014/main" id="{6F49EA84-654F-4A61-95C5-20AC0BA3B3DA}"/>
              </a:ext>
            </a:extLst>
          </p:cNvPr>
          <p:cNvSpPr txBox="1"/>
          <p:nvPr/>
        </p:nvSpPr>
        <p:spPr>
          <a:xfrm>
            <a:off x="1378930" y="5727595"/>
            <a:ext cx="2236789"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Arial" panose="020B0604020202020204" pitchFamily="34" charset="0"/>
                <a:cs typeface="Arial" panose="020B0604020202020204" pitchFamily="34" charset="0"/>
              </a:rPr>
              <a:t>Conservation Guides</a:t>
            </a:r>
          </a:p>
          <a:p>
            <a:r>
              <a:rPr lang="en-US">
                <a:latin typeface="Arial" panose="020B0604020202020204" pitchFamily="34" charset="0"/>
                <a:cs typeface="Arial" panose="020B0604020202020204" pitchFamily="34" charset="0"/>
                <a:hlinkClick r:id="rId3"/>
              </a:rPr>
              <a:t>https://guides.nynhp.org/</a:t>
            </a:r>
            <a:endParaRPr lang="en-US">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id="{334CF971-1B25-4162-AD0A-9B6EEB03747D}"/>
              </a:ext>
            </a:extLst>
          </p:cNvPr>
          <p:cNvSpPr txBox="1"/>
          <p:nvPr/>
        </p:nvSpPr>
        <p:spPr>
          <a:xfrm>
            <a:off x="1359943" y="5188931"/>
            <a:ext cx="3225039"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Arial" panose="020B0604020202020204" pitchFamily="34" charset="0"/>
                <a:cs typeface="Arial" panose="020B0604020202020204" pitchFamily="34" charset="0"/>
              </a:rPr>
              <a:t>Trees for </a:t>
            </a:r>
            <a:r>
              <a:rPr lang="en-US" err="1">
                <a:latin typeface="Arial" panose="020B0604020202020204" pitchFamily="34" charset="0"/>
                <a:cs typeface="Arial" panose="020B0604020202020204" pitchFamily="34" charset="0"/>
              </a:rPr>
              <a:t>Tribs</a:t>
            </a:r>
            <a:endParaRPr lang="en-US">
              <a:latin typeface="Arial" panose="020B0604020202020204" pitchFamily="34" charset="0"/>
              <a:cs typeface="Arial" panose="020B0604020202020204" pitchFamily="34" charset="0"/>
            </a:endParaRPr>
          </a:p>
          <a:p>
            <a:r>
              <a:rPr lang="en-US">
                <a:latin typeface="Arial" panose="020B0604020202020204" pitchFamily="34" charset="0"/>
                <a:ea typeface="Calibri" panose="020F0502020204030204" pitchFamily="34" charset="0"/>
                <a:cs typeface="Arial" panose="020B0604020202020204" pitchFamily="34" charset="0"/>
                <a:hlinkClick r:id="rId4"/>
              </a:rPr>
              <a:t> </a:t>
            </a:r>
            <a:r>
              <a:rPr lang="en-US" u="sng">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https://www.nynhp.org/treesfortribsny</a:t>
            </a:r>
            <a:endParaRPr lang="en-US">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53430D7A-2B00-4196-84F2-F2640384C74B}"/>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b="1">
                <a:solidFill>
                  <a:schemeClr val="bg1"/>
                </a:solidFill>
              </a:rPr>
              <a:t> NY Natural Heritage Program</a:t>
            </a:r>
          </a:p>
        </p:txBody>
      </p:sp>
      <p:pic>
        <p:nvPicPr>
          <p:cNvPr id="14" name="Picture 13">
            <a:extLst>
              <a:ext uri="{FF2B5EF4-FFF2-40B4-BE49-F238E27FC236}">
                <a16:creationId xmlns:a16="http://schemas.microsoft.com/office/drawing/2014/main" id="{72BE7201-8272-4F42-A989-D62B1CD873BB}"/>
              </a:ext>
            </a:extLst>
          </p:cNvPr>
          <p:cNvPicPr>
            <a:picLocks noChangeAspect="1"/>
          </p:cNvPicPr>
          <p:nvPr/>
        </p:nvPicPr>
        <p:blipFill>
          <a:blip r:embed="rId5" cstate="print"/>
          <a:srcRect/>
          <a:stretch>
            <a:fillRect/>
          </a:stretch>
        </p:blipFill>
        <p:spPr bwMode="auto">
          <a:xfrm>
            <a:off x="1212250" y="1267155"/>
            <a:ext cx="3761938" cy="1682050"/>
          </a:xfrm>
          <a:prstGeom prst="rect">
            <a:avLst/>
          </a:prstGeom>
          <a:noFill/>
          <a:ln w="9525">
            <a:noFill/>
            <a:miter lim="800000"/>
            <a:headEnd/>
            <a:tailEnd/>
          </a:ln>
        </p:spPr>
      </p:pic>
      <p:sp>
        <p:nvSpPr>
          <p:cNvPr id="21" name="Rectangle 20">
            <a:extLst>
              <a:ext uri="{FF2B5EF4-FFF2-40B4-BE49-F238E27FC236}">
                <a16:creationId xmlns:a16="http://schemas.microsoft.com/office/drawing/2014/main" id="{04B46182-D7A1-4E66-B143-79B1BEF35482}"/>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0B734D2-FB6D-496E-87E7-D69064A3C4C5}"/>
              </a:ext>
            </a:extLst>
          </p:cNvPr>
          <p:cNvSpPr txBox="1">
            <a:spLocks/>
          </p:cNvSpPr>
          <p:nvPr/>
        </p:nvSpPr>
        <p:spPr>
          <a:xfrm>
            <a:off x="15816" y="126897"/>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a:solidFill>
                  <a:schemeClr val="bg1"/>
                </a:solidFill>
                <a:latin typeface="Arial" panose="020B0604020202020204" pitchFamily="34" charset="0"/>
                <a:cs typeface="Arial" panose="020B0604020202020204" pitchFamily="34" charset="0"/>
              </a:rPr>
              <a:t> NY Natural Heritage Program</a:t>
            </a:r>
          </a:p>
        </p:txBody>
      </p:sp>
      <p:grpSp>
        <p:nvGrpSpPr>
          <p:cNvPr id="28" name="Group 27">
            <a:extLst>
              <a:ext uri="{FF2B5EF4-FFF2-40B4-BE49-F238E27FC236}">
                <a16:creationId xmlns:a16="http://schemas.microsoft.com/office/drawing/2014/main" id="{252F59EF-8FF5-684D-E312-6D0ED9AAE5EB}"/>
              </a:ext>
            </a:extLst>
          </p:cNvPr>
          <p:cNvGrpSpPr/>
          <p:nvPr/>
        </p:nvGrpSpPr>
        <p:grpSpPr>
          <a:xfrm>
            <a:off x="6425987" y="1364360"/>
            <a:ext cx="5436025" cy="5187370"/>
            <a:chOff x="6425987" y="1268903"/>
            <a:chExt cx="5436025" cy="5187370"/>
          </a:xfrm>
        </p:grpSpPr>
        <p:sp>
          <p:nvSpPr>
            <p:cNvPr id="3" name="TextBox 2">
              <a:extLst>
                <a:ext uri="{FF2B5EF4-FFF2-40B4-BE49-F238E27FC236}">
                  <a16:creationId xmlns:a16="http://schemas.microsoft.com/office/drawing/2014/main" id="{28BF2E7F-C824-1256-3042-1C6695768C20}"/>
                </a:ext>
              </a:extLst>
            </p:cNvPr>
            <p:cNvSpPr txBox="1"/>
            <p:nvPr/>
          </p:nvSpPr>
          <p:spPr>
            <a:xfrm>
              <a:off x="6425987" y="1268903"/>
              <a:ext cx="5436025" cy="523220"/>
            </a:xfrm>
            <a:prstGeom prst="rect">
              <a:avLst/>
            </a:prstGeom>
            <a:noFill/>
          </p:spPr>
          <p:txBody>
            <a:bodyPr wrap="square" rtlCol="0">
              <a:spAutoFit/>
            </a:bodyPr>
            <a:lstStyle/>
            <a:p>
              <a:r>
                <a:rPr lang="en-US" sz="2800" b="1" dirty="0"/>
                <a:t>Invasive Species Database Program</a:t>
              </a:r>
            </a:p>
          </p:txBody>
        </p:sp>
        <p:pic>
          <p:nvPicPr>
            <p:cNvPr id="11" name="Picture 10" descr="Map&#10;&#10;Description automatically generated">
              <a:extLst>
                <a:ext uri="{FF2B5EF4-FFF2-40B4-BE49-F238E27FC236}">
                  <a16:creationId xmlns:a16="http://schemas.microsoft.com/office/drawing/2014/main" id="{4380FF5E-FECF-296A-33BE-8BE9CA5DC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7829" y="2023379"/>
              <a:ext cx="2362148" cy="1618431"/>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D57CB86E-7E91-D3F8-1ECC-B8BAD25F2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7073" y="4626849"/>
              <a:ext cx="2539682" cy="1688889"/>
            </a:xfrm>
            <a:prstGeom prst="rect">
              <a:avLst/>
            </a:prstGeom>
          </p:spPr>
        </p:pic>
        <p:pic>
          <p:nvPicPr>
            <p:cNvPr id="25" name="Picture 24" descr="Map&#10;&#10;Description automatically generated">
              <a:extLst>
                <a:ext uri="{FF2B5EF4-FFF2-40B4-BE49-F238E27FC236}">
                  <a16:creationId xmlns:a16="http://schemas.microsoft.com/office/drawing/2014/main" id="{110A45C6-8529-7ADC-290A-1833F2C698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8346" y="4486313"/>
              <a:ext cx="2461631" cy="1969960"/>
            </a:xfrm>
            <a:prstGeom prst="rect">
              <a:avLst/>
            </a:prstGeom>
          </p:spPr>
        </p:pic>
        <p:pic>
          <p:nvPicPr>
            <p:cNvPr id="27" name="Picture 26" descr="Logo&#10;&#10;Description automatically generated with medium confidence">
              <a:extLst>
                <a:ext uri="{FF2B5EF4-FFF2-40B4-BE49-F238E27FC236}">
                  <a16:creationId xmlns:a16="http://schemas.microsoft.com/office/drawing/2014/main" id="{70B771CC-0181-1090-4CE1-313892BF3E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0117" y="2023379"/>
              <a:ext cx="2673594" cy="1863133"/>
            </a:xfrm>
            <a:prstGeom prst="rect">
              <a:avLst/>
            </a:prstGeom>
          </p:spPr>
        </p:pic>
      </p:grpSp>
    </p:spTree>
    <p:extLst>
      <p:ext uri="{BB962C8B-B14F-4D97-AF65-F5344CB8AC3E}">
        <p14:creationId xmlns:p14="http://schemas.microsoft.com/office/powerpoint/2010/main" val="250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Add Observation</a:t>
              </a:r>
              <a:endParaRPr lang="en-US" sz="5000" i="1">
                <a:solidFill>
                  <a:schemeClr val="bg1"/>
                </a:solidFill>
              </a:endParaRPr>
            </a:p>
          </p:txBody>
        </p:sp>
      </p:grpSp>
      <p:sp>
        <p:nvSpPr>
          <p:cNvPr id="27" name="TextBox 26">
            <a:extLst>
              <a:ext uri="{FF2B5EF4-FFF2-40B4-BE49-F238E27FC236}">
                <a16:creationId xmlns:a16="http://schemas.microsoft.com/office/drawing/2014/main" id="{2DE5B478-A243-447E-AC3B-EA836BD9893F}"/>
              </a:ext>
            </a:extLst>
          </p:cNvPr>
          <p:cNvSpPr txBox="1"/>
          <p:nvPr/>
        </p:nvSpPr>
        <p:spPr>
          <a:xfrm>
            <a:off x="6096000" y="4676749"/>
            <a:ext cx="4068792" cy="400110"/>
          </a:xfrm>
          <a:prstGeom prst="rect">
            <a:avLst/>
          </a:prstGeom>
          <a:noFill/>
          <a:ln>
            <a:solidFill>
              <a:schemeClr val="tx1"/>
            </a:solidFill>
          </a:ln>
        </p:spPr>
        <p:txBody>
          <a:bodyPr wrap="square" rtlCol="0">
            <a:spAutoFit/>
          </a:bodyPr>
          <a:lstStyle/>
          <a:p>
            <a:pPr defTabSz="685800"/>
            <a:r>
              <a:rPr lang="en-US" sz="2000">
                <a:solidFill>
                  <a:prstClr val="black"/>
                </a:solidFill>
                <a:latin typeface="Cambria" panose="02040503050406030204" pitchFamily="18" charset="0"/>
                <a:ea typeface="Cambria" panose="02040503050406030204" pitchFamily="18" charset="0"/>
              </a:rPr>
              <a:t>Select Detected or Not Detected</a:t>
            </a:r>
          </a:p>
        </p:txBody>
      </p:sp>
      <p:sp>
        <p:nvSpPr>
          <p:cNvPr id="28" name="TextBox 27">
            <a:extLst>
              <a:ext uri="{FF2B5EF4-FFF2-40B4-BE49-F238E27FC236}">
                <a16:creationId xmlns:a16="http://schemas.microsoft.com/office/drawing/2014/main" id="{3CBF9ABE-923B-4795-A3BF-A9C83547F37F}"/>
              </a:ext>
            </a:extLst>
          </p:cNvPr>
          <p:cNvSpPr txBox="1"/>
          <p:nvPr/>
        </p:nvSpPr>
        <p:spPr>
          <a:xfrm>
            <a:off x="6087021" y="4010492"/>
            <a:ext cx="5120376" cy="400110"/>
          </a:xfrm>
          <a:prstGeom prst="rect">
            <a:avLst/>
          </a:prstGeom>
          <a:noFill/>
          <a:ln>
            <a:solidFill>
              <a:schemeClr val="tx1"/>
            </a:solidFill>
          </a:ln>
        </p:spPr>
        <p:txBody>
          <a:bodyPr wrap="none" rtlCol="0">
            <a:spAutoFit/>
          </a:bodyPr>
          <a:lstStyle/>
          <a:p>
            <a:pPr defTabSz="685800"/>
            <a:r>
              <a:rPr lang="en-US" sz="2000" dirty="0">
                <a:solidFill>
                  <a:prstClr val="black"/>
                </a:solidFill>
                <a:latin typeface="Cambria" panose="02040503050406030204" pitchFamily="18" charset="0"/>
                <a:ea typeface="Cambria" panose="02040503050406030204" pitchFamily="18" charset="0"/>
              </a:rPr>
              <a:t>Select Species – </a:t>
            </a:r>
            <a:r>
              <a:rPr lang="en-US" sz="2000" b="1" dirty="0">
                <a:solidFill>
                  <a:prstClr val="black"/>
                </a:solidFill>
                <a:latin typeface="Cambria" panose="02040503050406030204" pitchFamily="18" charset="0"/>
                <a:ea typeface="Cambria" panose="02040503050406030204" pitchFamily="18" charset="0"/>
              </a:rPr>
              <a:t>A Fake Species (for testing)</a:t>
            </a:r>
          </a:p>
        </p:txBody>
      </p:sp>
      <p:sp>
        <p:nvSpPr>
          <p:cNvPr id="31" name="TextBox 30">
            <a:extLst>
              <a:ext uri="{FF2B5EF4-FFF2-40B4-BE49-F238E27FC236}">
                <a16:creationId xmlns:a16="http://schemas.microsoft.com/office/drawing/2014/main" id="{44F7207D-D424-476B-A555-2C38FF749141}"/>
              </a:ext>
            </a:extLst>
          </p:cNvPr>
          <p:cNvSpPr txBox="1"/>
          <p:nvPr/>
        </p:nvSpPr>
        <p:spPr>
          <a:xfrm>
            <a:off x="6096000" y="3338210"/>
            <a:ext cx="3973484" cy="400110"/>
          </a:xfrm>
          <a:prstGeom prst="rect">
            <a:avLst/>
          </a:prstGeom>
          <a:noFill/>
          <a:ln>
            <a:solidFill>
              <a:schemeClr val="tx1"/>
            </a:solidFill>
          </a:ln>
        </p:spPr>
        <p:txBody>
          <a:bodyPr wrap="square" rtlCol="0">
            <a:spAutoFit/>
          </a:bodyPr>
          <a:lstStyle/>
          <a:p>
            <a:pPr defTabSz="685800"/>
            <a:r>
              <a:rPr lang="en-US" sz="2000">
                <a:solidFill>
                  <a:prstClr val="black"/>
                </a:solidFill>
                <a:latin typeface="Cambria" panose="02040503050406030204" pitchFamily="18" charset="0"/>
                <a:ea typeface="Cambria" panose="02040503050406030204" pitchFamily="18" charset="0"/>
              </a:rPr>
              <a:t>Enable your custom species list</a:t>
            </a:r>
          </a:p>
        </p:txBody>
      </p:sp>
      <p:grpSp>
        <p:nvGrpSpPr>
          <p:cNvPr id="32" name="Group 31">
            <a:extLst>
              <a:ext uri="{FF2B5EF4-FFF2-40B4-BE49-F238E27FC236}">
                <a16:creationId xmlns:a16="http://schemas.microsoft.com/office/drawing/2014/main" id="{C7A29259-2851-412D-A29B-458CF7DBC720}"/>
              </a:ext>
            </a:extLst>
          </p:cNvPr>
          <p:cNvGrpSpPr>
            <a:grpSpLocks noChangeAspect="1"/>
          </p:cNvGrpSpPr>
          <p:nvPr/>
        </p:nvGrpSpPr>
        <p:grpSpPr>
          <a:xfrm>
            <a:off x="88174" y="334055"/>
            <a:ext cx="1585946" cy="6217920"/>
            <a:chOff x="10404242" y="70409"/>
            <a:chExt cx="1707296" cy="6693683"/>
          </a:xfrm>
        </p:grpSpPr>
        <p:pic>
          <p:nvPicPr>
            <p:cNvPr id="33" name="Picture 32">
              <a:extLst>
                <a:ext uri="{FF2B5EF4-FFF2-40B4-BE49-F238E27FC236}">
                  <a16:creationId xmlns:a16="http://schemas.microsoft.com/office/drawing/2014/main" id="{8A6FAD38-27B2-4F36-BC06-E76292205B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245" y="4903147"/>
              <a:ext cx="1463291" cy="1767370"/>
            </a:xfrm>
            <a:prstGeom prst="rect">
              <a:avLst/>
            </a:prstGeom>
          </p:spPr>
        </p:pic>
        <p:pic>
          <p:nvPicPr>
            <p:cNvPr id="34" name="Picture 33">
              <a:extLst>
                <a:ext uri="{FF2B5EF4-FFF2-40B4-BE49-F238E27FC236}">
                  <a16:creationId xmlns:a16="http://schemas.microsoft.com/office/drawing/2014/main" id="{AC1ED1F4-FA96-424A-8524-4D180B0D26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26245" y="2454419"/>
              <a:ext cx="1463291" cy="2467040"/>
            </a:xfrm>
            <a:prstGeom prst="rect">
              <a:avLst/>
            </a:prstGeom>
          </p:spPr>
        </p:pic>
        <p:pic>
          <p:nvPicPr>
            <p:cNvPr id="35" name="Picture 34">
              <a:extLst>
                <a:ext uri="{FF2B5EF4-FFF2-40B4-BE49-F238E27FC236}">
                  <a16:creationId xmlns:a16="http://schemas.microsoft.com/office/drawing/2014/main" id="{0DCB3E5F-9B2B-4728-92CF-02731A7E8C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26245" y="89695"/>
              <a:ext cx="1463291" cy="2345438"/>
            </a:xfrm>
            <a:prstGeom prst="rect">
              <a:avLst/>
            </a:prstGeom>
          </p:spPr>
        </p:pic>
        <p:sp>
          <p:nvSpPr>
            <p:cNvPr id="36" name="Rectangle 35">
              <a:extLst>
                <a:ext uri="{FF2B5EF4-FFF2-40B4-BE49-F238E27FC236}">
                  <a16:creationId xmlns:a16="http://schemas.microsoft.com/office/drawing/2014/main" id="{1EAAFEAA-9613-4F05-90C4-0554C1B4B129}"/>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37" name="Picture 36">
            <a:extLst>
              <a:ext uri="{FF2B5EF4-FFF2-40B4-BE49-F238E27FC236}">
                <a16:creationId xmlns:a16="http://schemas.microsoft.com/office/drawing/2014/main" id="{0FA851B8-D42F-48B2-882F-B67A41FA00E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988638" y="1360409"/>
            <a:ext cx="2743200" cy="439694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8" name="Picture 37">
            <a:extLst>
              <a:ext uri="{FF2B5EF4-FFF2-40B4-BE49-F238E27FC236}">
                <a16:creationId xmlns:a16="http://schemas.microsoft.com/office/drawing/2014/main" id="{9774FE7A-060C-4F98-B118-2CCDEC0DEA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88638" y="5756130"/>
            <a:ext cx="2743200" cy="40373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F6C9E4D1-6B34-4D72-B6B9-FB53C305AC07}"/>
              </a:ext>
            </a:extLst>
          </p:cNvPr>
          <p:cNvSpPr txBox="1"/>
          <p:nvPr/>
        </p:nvSpPr>
        <p:spPr>
          <a:xfrm>
            <a:off x="6087021" y="2048361"/>
            <a:ext cx="2806602" cy="400110"/>
          </a:xfrm>
          <a:prstGeom prst="rect">
            <a:avLst/>
          </a:prstGeom>
          <a:noFill/>
          <a:ln>
            <a:solidFill>
              <a:schemeClr val="tx1"/>
            </a:solidFill>
          </a:ln>
        </p:spPr>
        <p:txBody>
          <a:bodyPr wrap="none" rtlCol="0">
            <a:spAutoFit/>
          </a:bodyPr>
          <a:lstStyle/>
          <a:p>
            <a:pPr defTabSz="685800"/>
            <a:r>
              <a:rPr lang="en-US" sz="2000">
                <a:solidFill>
                  <a:prstClr val="black"/>
                </a:solidFill>
                <a:latin typeface="Cambria" panose="02040503050406030204" pitchFamily="18" charset="0"/>
                <a:ea typeface="Cambria" panose="02040503050406030204" pitchFamily="18" charset="0"/>
              </a:rPr>
              <a:t>Take photo with camera</a:t>
            </a:r>
          </a:p>
        </p:txBody>
      </p:sp>
      <p:cxnSp>
        <p:nvCxnSpPr>
          <p:cNvPr id="40" name="Straight Arrow Connector 39">
            <a:extLst>
              <a:ext uri="{FF2B5EF4-FFF2-40B4-BE49-F238E27FC236}">
                <a16:creationId xmlns:a16="http://schemas.microsoft.com/office/drawing/2014/main" id="{91C30959-92EC-44BD-8E0E-0148EF03A38B}"/>
              </a:ext>
            </a:extLst>
          </p:cNvPr>
          <p:cNvCxnSpPr>
            <a:cxnSpLocks/>
          </p:cNvCxnSpPr>
          <p:nvPr/>
        </p:nvCxnSpPr>
        <p:spPr>
          <a:xfrm flipH="1">
            <a:off x="4344442" y="4211599"/>
            <a:ext cx="1720974" cy="3872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8DB9DC28-02B7-4029-A300-DF5445FA9FB3}"/>
              </a:ext>
            </a:extLst>
          </p:cNvPr>
          <p:cNvCxnSpPr>
            <a:cxnSpLocks/>
          </p:cNvCxnSpPr>
          <p:nvPr/>
        </p:nvCxnSpPr>
        <p:spPr>
          <a:xfrm flipH="1">
            <a:off x="3372010" y="3571367"/>
            <a:ext cx="2683363" cy="6346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C746B6BE-BA72-4C26-A913-1DE4BBA26F14}"/>
              </a:ext>
            </a:extLst>
          </p:cNvPr>
          <p:cNvCxnSpPr>
            <a:cxnSpLocks/>
            <a:endCxn id="27" idx="1"/>
          </p:cNvCxnSpPr>
          <p:nvPr/>
        </p:nvCxnSpPr>
        <p:spPr>
          <a:xfrm flipV="1">
            <a:off x="4241846" y="4876804"/>
            <a:ext cx="1854154" cy="331702"/>
          </a:xfrm>
          <a:prstGeom prst="straightConnector1">
            <a:avLst/>
          </a:prstGeom>
          <a:ln>
            <a:headEnd type="triangle"/>
            <a:tailEnd type="non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7598D271-4EAA-4F0B-A5D9-62016E2ADE95}"/>
              </a:ext>
            </a:extLst>
          </p:cNvPr>
          <p:cNvCxnSpPr>
            <a:cxnSpLocks/>
          </p:cNvCxnSpPr>
          <p:nvPr/>
        </p:nvCxnSpPr>
        <p:spPr>
          <a:xfrm flipH="1" flipV="1">
            <a:off x="3837858" y="1960207"/>
            <a:ext cx="2258242" cy="2994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3BA79CD3-2943-4348-A8EA-3E5DC673BBA2}"/>
              </a:ext>
            </a:extLst>
          </p:cNvPr>
          <p:cNvCxnSpPr>
            <a:cxnSpLocks/>
            <a:stCxn id="39" idx="1"/>
          </p:cNvCxnSpPr>
          <p:nvPr/>
        </p:nvCxnSpPr>
        <p:spPr>
          <a:xfrm flipH="1">
            <a:off x="4313859" y="2248416"/>
            <a:ext cx="1773162" cy="7837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7" name="Rectangle 46">
            <a:extLst>
              <a:ext uri="{FF2B5EF4-FFF2-40B4-BE49-F238E27FC236}">
                <a16:creationId xmlns:a16="http://schemas.microsoft.com/office/drawing/2014/main" id="{4F8A8ADA-E556-4C9E-A790-F0D66C70F319}"/>
              </a:ext>
            </a:extLst>
          </p:cNvPr>
          <p:cNvSpPr/>
          <p:nvPr/>
        </p:nvSpPr>
        <p:spPr>
          <a:xfrm>
            <a:off x="84116" y="276446"/>
            <a:ext cx="1585946" cy="23633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C251A06-4A50-41C4-B193-435F5A9A2BE3}"/>
              </a:ext>
            </a:extLst>
          </p:cNvPr>
          <p:cNvSpPr/>
          <p:nvPr/>
        </p:nvSpPr>
        <p:spPr>
          <a:xfrm>
            <a:off x="1976161" y="1360409"/>
            <a:ext cx="2768155" cy="47994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3">
            <a:extLst>
              <a:ext uri="{FF2B5EF4-FFF2-40B4-BE49-F238E27FC236}">
                <a16:creationId xmlns:a16="http://schemas.microsoft.com/office/drawing/2014/main" id="{D39A0BFE-C864-4BF8-93D0-0B4886E6EB9E}"/>
              </a:ext>
            </a:extLst>
          </p:cNvPr>
          <p:cNvSpPr txBox="1"/>
          <p:nvPr/>
        </p:nvSpPr>
        <p:spPr>
          <a:xfrm>
            <a:off x="7099726" y="5380672"/>
            <a:ext cx="5092274" cy="1477328"/>
          </a:xfrm>
          <a:prstGeom prst="rect">
            <a:avLst/>
          </a:prstGeom>
          <a:solidFill>
            <a:srgbClr val="FFFF79"/>
          </a:solidFill>
          <a:ln>
            <a:solidFill>
              <a:srgbClr val="00B05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If you select photo from library, the iMap app will pull the location and date metadata from the photo (assuming your camera is set to capture metadata, and the appropriate permissions are available</a:t>
            </a:r>
          </a:p>
        </p:txBody>
      </p:sp>
    </p:spTree>
    <p:extLst>
      <p:ext uri="{BB962C8B-B14F-4D97-AF65-F5344CB8AC3E}">
        <p14:creationId xmlns:p14="http://schemas.microsoft.com/office/powerpoint/2010/main" val="123191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Add Observation</a:t>
              </a:r>
              <a:endParaRPr lang="en-US" sz="5000" i="1">
                <a:solidFill>
                  <a:schemeClr val="bg1"/>
                </a:solidFill>
              </a:endParaRPr>
            </a:p>
          </p:txBody>
        </p:sp>
      </p:grpSp>
      <p:pic>
        <p:nvPicPr>
          <p:cNvPr id="30" name="Picture 29">
            <a:extLst>
              <a:ext uri="{FF2B5EF4-FFF2-40B4-BE49-F238E27FC236}">
                <a16:creationId xmlns:a16="http://schemas.microsoft.com/office/drawing/2014/main" id="{5BA6F482-7469-4694-BF71-5EB9EC44B5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5054" y="1572800"/>
            <a:ext cx="2743200" cy="4396455"/>
          </a:xfrm>
          <a:prstGeom prst="rect">
            <a:avLst/>
          </a:prstGeom>
          <a:effectLst>
            <a:outerShdw blurRad="50800" dist="38100" dir="2700000" algn="tl" rotWithShape="0">
              <a:prstClr val="black">
                <a:alpha val="40000"/>
              </a:prstClr>
            </a:outerShdw>
          </a:effectLst>
        </p:spPr>
      </p:pic>
      <p:sp>
        <p:nvSpPr>
          <p:cNvPr id="50" name="TextBox 49">
            <a:extLst>
              <a:ext uri="{FF2B5EF4-FFF2-40B4-BE49-F238E27FC236}">
                <a16:creationId xmlns:a16="http://schemas.microsoft.com/office/drawing/2014/main" id="{16E00001-D47D-4C4A-823D-DA8EBADF35DC}"/>
              </a:ext>
            </a:extLst>
          </p:cNvPr>
          <p:cNvSpPr txBox="1"/>
          <p:nvPr/>
        </p:nvSpPr>
        <p:spPr>
          <a:xfrm>
            <a:off x="6074152" y="4443055"/>
            <a:ext cx="1817281" cy="400110"/>
          </a:xfrm>
          <a:prstGeom prst="rect">
            <a:avLst/>
          </a:prstGeom>
          <a:noFill/>
          <a:ln>
            <a:solidFill>
              <a:schemeClr val="tx1"/>
            </a:solidFill>
          </a:ln>
        </p:spPr>
        <p:txBody>
          <a:bodyPr wrap="square" rtlCol="0">
            <a:spAutoFit/>
          </a:bodyPr>
          <a:lstStyle/>
          <a:p>
            <a:pPr defTabSz="685800"/>
            <a:r>
              <a:rPr lang="en-US" sz="2000">
                <a:solidFill>
                  <a:prstClr val="black"/>
                </a:solidFill>
                <a:latin typeface="Cambria" panose="02040503050406030204" pitchFamily="18" charset="0"/>
                <a:ea typeface="Cambria" panose="02040503050406030204" pitchFamily="18" charset="0"/>
              </a:rPr>
              <a:t>Your location</a:t>
            </a:r>
          </a:p>
        </p:txBody>
      </p:sp>
      <p:sp>
        <p:nvSpPr>
          <p:cNvPr id="51" name="TextBox 50">
            <a:extLst>
              <a:ext uri="{FF2B5EF4-FFF2-40B4-BE49-F238E27FC236}">
                <a16:creationId xmlns:a16="http://schemas.microsoft.com/office/drawing/2014/main" id="{C24DBF0E-772B-4CEC-86E2-971F09F1E047}"/>
              </a:ext>
            </a:extLst>
          </p:cNvPr>
          <p:cNvSpPr txBox="1"/>
          <p:nvPr/>
        </p:nvSpPr>
        <p:spPr>
          <a:xfrm>
            <a:off x="6086630" y="4934436"/>
            <a:ext cx="4234687" cy="1015663"/>
          </a:xfrm>
          <a:prstGeom prst="rect">
            <a:avLst/>
          </a:prstGeom>
          <a:noFill/>
          <a:ln>
            <a:solidFill>
              <a:schemeClr val="tx1"/>
            </a:solidFill>
          </a:ln>
        </p:spPr>
        <p:txBody>
          <a:bodyPr wrap="square" rtlCol="0">
            <a:spAutoFit/>
          </a:bodyPr>
          <a:lstStyle/>
          <a:p>
            <a:pPr defTabSz="685800"/>
            <a:r>
              <a:rPr lang="en-US" sz="2000">
                <a:solidFill>
                  <a:prstClr val="black"/>
                </a:solidFill>
              </a:rPr>
              <a:t>Your coordinates: If 0,0 is displaying in the Location box, make sure your GPS is enabled on your device</a:t>
            </a:r>
            <a:endParaRPr lang="en-US" sz="200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79B04306-1B28-4B58-81B0-21BD73726A2C}"/>
              </a:ext>
            </a:extLst>
          </p:cNvPr>
          <p:cNvSpPr txBox="1"/>
          <p:nvPr/>
        </p:nvSpPr>
        <p:spPr>
          <a:xfrm>
            <a:off x="6086630" y="2603434"/>
            <a:ext cx="4422874" cy="707886"/>
          </a:xfrm>
          <a:prstGeom prst="rect">
            <a:avLst/>
          </a:prstGeom>
          <a:noFill/>
          <a:ln>
            <a:solidFill>
              <a:schemeClr val="tx1"/>
            </a:solidFill>
          </a:ln>
        </p:spPr>
        <p:txBody>
          <a:bodyPr wrap="square" rtlCol="0">
            <a:spAutoFit/>
          </a:bodyPr>
          <a:lstStyle/>
          <a:p>
            <a:pPr defTabSz="685800"/>
            <a:r>
              <a:rPr lang="en-US" sz="2000">
                <a:solidFill>
                  <a:prstClr val="black"/>
                </a:solidFill>
              </a:rPr>
              <a:t>Note: Map will be blank when out of connectivity</a:t>
            </a:r>
          </a:p>
        </p:txBody>
      </p:sp>
      <p:cxnSp>
        <p:nvCxnSpPr>
          <p:cNvPr id="55" name="Straight Arrow Connector 54">
            <a:extLst>
              <a:ext uri="{FF2B5EF4-FFF2-40B4-BE49-F238E27FC236}">
                <a16:creationId xmlns:a16="http://schemas.microsoft.com/office/drawing/2014/main" id="{28DFDA68-0C7B-44F9-AFE5-C17B14295128}"/>
              </a:ext>
            </a:extLst>
          </p:cNvPr>
          <p:cNvCxnSpPr>
            <a:cxnSpLocks/>
            <a:stCxn id="50" idx="1"/>
          </p:cNvCxnSpPr>
          <p:nvPr/>
        </p:nvCxnSpPr>
        <p:spPr>
          <a:xfrm flipH="1" flipV="1">
            <a:off x="3485998" y="3843953"/>
            <a:ext cx="2588154" cy="7991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65FA2870-CC4F-45A9-A965-A4DB3E3AFC67}"/>
              </a:ext>
            </a:extLst>
          </p:cNvPr>
          <p:cNvCxnSpPr>
            <a:cxnSpLocks/>
          </p:cNvCxnSpPr>
          <p:nvPr/>
        </p:nvCxnSpPr>
        <p:spPr>
          <a:xfrm flipH="1">
            <a:off x="4366567" y="2991987"/>
            <a:ext cx="1707585" cy="2528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20051213-4392-4FBE-93A8-9B6A06960998}"/>
              </a:ext>
            </a:extLst>
          </p:cNvPr>
          <p:cNvCxnSpPr>
            <a:cxnSpLocks/>
            <a:endCxn id="51" idx="1"/>
          </p:cNvCxnSpPr>
          <p:nvPr/>
        </p:nvCxnSpPr>
        <p:spPr>
          <a:xfrm>
            <a:off x="3663364" y="5442267"/>
            <a:ext cx="2423266" cy="1"/>
          </a:xfrm>
          <a:prstGeom prst="straightConnector1">
            <a:avLst/>
          </a:prstGeom>
          <a:ln>
            <a:headEnd type="triangle"/>
            <a:tailEnd type="none"/>
          </a:ln>
        </p:spPr>
        <p:style>
          <a:lnRef idx="2">
            <a:schemeClr val="dk1"/>
          </a:lnRef>
          <a:fillRef idx="0">
            <a:schemeClr val="dk1"/>
          </a:fillRef>
          <a:effectRef idx="1">
            <a:schemeClr val="dk1"/>
          </a:effectRef>
          <a:fontRef idx="minor">
            <a:schemeClr val="tx1"/>
          </a:fontRef>
        </p:style>
      </p:cxnSp>
      <p:grpSp>
        <p:nvGrpSpPr>
          <p:cNvPr id="61" name="Group 60">
            <a:extLst>
              <a:ext uri="{FF2B5EF4-FFF2-40B4-BE49-F238E27FC236}">
                <a16:creationId xmlns:a16="http://schemas.microsoft.com/office/drawing/2014/main" id="{86986CED-FCD4-468D-9209-93DEF486D20C}"/>
              </a:ext>
            </a:extLst>
          </p:cNvPr>
          <p:cNvGrpSpPr>
            <a:grpSpLocks noChangeAspect="1"/>
          </p:cNvGrpSpPr>
          <p:nvPr/>
        </p:nvGrpSpPr>
        <p:grpSpPr>
          <a:xfrm>
            <a:off x="66569" y="257735"/>
            <a:ext cx="1585946" cy="6217920"/>
            <a:chOff x="10404242" y="70409"/>
            <a:chExt cx="1707296" cy="6693683"/>
          </a:xfrm>
        </p:grpSpPr>
        <p:pic>
          <p:nvPicPr>
            <p:cNvPr id="62" name="Picture 61">
              <a:extLst>
                <a:ext uri="{FF2B5EF4-FFF2-40B4-BE49-F238E27FC236}">
                  <a16:creationId xmlns:a16="http://schemas.microsoft.com/office/drawing/2014/main" id="{FDDD383E-CDC9-45DA-9734-35AB59E354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26245" y="4903147"/>
              <a:ext cx="1463291" cy="1767370"/>
            </a:xfrm>
            <a:prstGeom prst="rect">
              <a:avLst/>
            </a:prstGeom>
          </p:spPr>
        </p:pic>
        <p:pic>
          <p:nvPicPr>
            <p:cNvPr id="63" name="Picture 62">
              <a:extLst>
                <a:ext uri="{FF2B5EF4-FFF2-40B4-BE49-F238E27FC236}">
                  <a16:creationId xmlns:a16="http://schemas.microsoft.com/office/drawing/2014/main" id="{FD95E512-86B2-411E-BAC8-0A21E93DE9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26245" y="2454419"/>
              <a:ext cx="1463291" cy="2467040"/>
            </a:xfrm>
            <a:prstGeom prst="rect">
              <a:avLst/>
            </a:prstGeom>
          </p:spPr>
        </p:pic>
        <p:pic>
          <p:nvPicPr>
            <p:cNvPr id="64" name="Picture 63">
              <a:extLst>
                <a:ext uri="{FF2B5EF4-FFF2-40B4-BE49-F238E27FC236}">
                  <a16:creationId xmlns:a16="http://schemas.microsoft.com/office/drawing/2014/main" id="{C512C60B-F32A-4DC5-83B8-3366DC7C74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26245" y="89695"/>
              <a:ext cx="1463291" cy="2345438"/>
            </a:xfrm>
            <a:prstGeom prst="rect">
              <a:avLst/>
            </a:prstGeom>
          </p:spPr>
        </p:pic>
        <p:sp>
          <p:nvSpPr>
            <p:cNvPr id="65" name="Rectangle 64">
              <a:extLst>
                <a:ext uri="{FF2B5EF4-FFF2-40B4-BE49-F238E27FC236}">
                  <a16:creationId xmlns:a16="http://schemas.microsoft.com/office/drawing/2014/main" id="{AC0C4D40-E13C-445B-A185-CA80DF58AAA1}"/>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66" name="Rectangle 65">
            <a:extLst>
              <a:ext uri="{FF2B5EF4-FFF2-40B4-BE49-F238E27FC236}">
                <a16:creationId xmlns:a16="http://schemas.microsoft.com/office/drawing/2014/main" id="{B0859AFC-CEFB-422C-A07F-3EF76B106C9A}"/>
              </a:ext>
            </a:extLst>
          </p:cNvPr>
          <p:cNvSpPr/>
          <p:nvPr/>
        </p:nvSpPr>
        <p:spPr>
          <a:xfrm>
            <a:off x="66569" y="2603434"/>
            <a:ext cx="1585946" cy="23633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10B720B-1FE6-41BA-AB30-925C832A2E90}"/>
              </a:ext>
            </a:extLst>
          </p:cNvPr>
          <p:cNvSpPr/>
          <p:nvPr/>
        </p:nvSpPr>
        <p:spPr>
          <a:xfrm>
            <a:off x="2022577" y="1582377"/>
            <a:ext cx="2768155" cy="4377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280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Add Observation</a:t>
              </a:r>
              <a:endParaRPr lang="en-US" sz="5000" i="1">
                <a:solidFill>
                  <a:schemeClr val="bg1"/>
                </a:solidFill>
              </a:endParaRPr>
            </a:p>
          </p:txBody>
        </p:sp>
      </p:grpSp>
      <p:grpSp>
        <p:nvGrpSpPr>
          <p:cNvPr id="69" name="Group 68">
            <a:extLst>
              <a:ext uri="{FF2B5EF4-FFF2-40B4-BE49-F238E27FC236}">
                <a16:creationId xmlns:a16="http://schemas.microsoft.com/office/drawing/2014/main" id="{DAE37072-6F01-431C-AAFD-CEE2F970C53F}"/>
              </a:ext>
            </a:extLst>
          </p:cNvPr>
          <p:cNvGrpSpPr>
            <a:grpSpLocks noChangeAspect="1"/>
          </p:cNvGrpSpPr>
          <p:nvPr/>
        </p:nvGrpSpPr>
        <p:grpSpPr>
          <a:xfrm>
            <a:off x="66569" y="257735"/>
            <a:ext cx="1585946" cy="6217920"/>
            <a:chOff x="10404242" y="70409"/>
            <a:chExt cx="1707296" cy="6693683"/>
          </a:xfrm>
        </p:grpSpPr>
        <p:pic>
          <p:nvPicPr>
            <p:cNvPr id="70" name="Picture 69">
              <a:extLst>
                <a:ext uri="{FF2B5EF4-FFF2-40B4-BE49-F238E27FC236}">
                  <a16:creationId xmlns:a16="http://schemas.microsoft.com/office/drawing/2014/main" id="{A347C210-DD3A-4274-926D-A2A31D0AAE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6245" y="4903147"/>
              <a:ext cx="1463291" cy="1767370"/>
            </a:xfrm>
            <a:prstGeom prst="rect">
              <a:avLst/>
            </a:prstGeom>
          </p:spPr>
        </p:pic>
        <p:pic>
          <p:nvPicPr>
            <p:cNvPr id="71" name="Picture 70">
              <a:extLst>
                <a:ext uri="{FF2B5EF4-FFF2-40B4-BE49-F238E27FC236}">
                  <a16:creationId xmlns:a16="http://schemas.microsoft.com/office/drawing/2014/main" id="{FE6E2575-C851-4A61-97B0-0087B2F57D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26245" y="2454419"/>
              <a:ext cx="1463291" cy="2467040"/>
            </a:xfrm>
            <a:prstGeom prst="rect">
              <a:avLst/>
            </a:prstGeom>
          </p:spPr>
        </p:pic>
        <p:pic>
          <p:nvPicPr>
            <p:cNvPr id="72" name="Picture 71">
              <a:extLst>
                <a:ext uri="{FF2B5EF4-FFF2-40B4-BE49-F238E27FC236}">
                  <a16:creationId xmlns:a16="http://schemas.microsoft.com/office/drawing/2014/main" id="{386AE665-2841-4418-B618-17F01B873D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26245" y="89695"/>
              <a:ext cx="1463291" cy="2345438"/>
            </a:xfrm>
            <a:prstGeom prst="rect">
              <a:avLst/>
            </a:prstGeom>
          </p:spPr>
        </p:pic>
        <p:sp>
          <p:nvSpPr>
            <p:cNvPr id="73" name="Rectangle 72">
              <a:extLst>
                <a:ext uri="{FF2B5EF4-FFF2-40B4-BE49-F238E27FC236}">
                  <a16:creationId xmlns:a16="http://schemas.microsoft.com/office/drawing/2014/main" id="{FE89627A-36A2-4F81-8C3E-F19C99FD8D0A}"/>
                </a:ext>
              </a:extLst>
            </p:cNvPr>
            <p:cNvSpPr/>
            <p:nvPr/>
          </p:nvSpPr>
          <p:spPr>
            <a:xfrm>
              <a:off x="10404242" y="70409"/>
              <a:ext cx="1707296" cy="66936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74" name="Rectangle 73">
            <a:extLst>
              <a:ext uri="{FF2B5EF4-FFF2-40B4-BE49-F238E27FC236}">
                <a16:creationId xmlns:a16="http://schemas.microsoft.com/office/drawing/2014/main" id="{086EBE6C-FE2A-44DB-B764-A6576C129C18}"/>
              </a:ext>
            </a:extLst>
          </p:cNvPr>
          <p:cNvSpPr/>
          <p:nvPr/>
        </p:nvSpPr>
        <p:spPr>
          <a:xfrm>
            <a:off x="86141" y="4526973"/>
            <a:ext cx="1585946" cy="194868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B6E9B896-9872-40D7-BF3A-75A99E049163}"/>
              </a:ext>
            </a:extLst>
          </p:cNvPr>
          <p:cNvGrpSpPr/>
          <p:nvPr/>
        </p:nvGrpSpPr>
        <p:grpSpPr>
          <a:xfrm>
            <a:off x="2033128" y="2202015"/>
            <a:ext cx="2768155" cy="3660990"/>
            <a:chOff x="2808981" y="1598505"/>
            <a:chExt cx="2768155" cy="3660990"/>
          </a:xfrm>
        </p:grpSpPr>
        <p:grpSp>
          <p:nvGrpSpPr>
            <p:cNvPr id="76" name="Group 75">
              <a:extLst>
                <a:ext uri="{FF2B5EF4-FFF2-40B4-BE49-F238E27FC236}">
                  <a16:creationId xmlns:a16="http://schemas.microsoft.com/office/drawing/2014/main" id="{2A98DCB7-C176-41FD-8929-0EC319F4C709}"/>
                </a:ext>
              </a:extLst>
            </p:cNvPr>
            <p:cNvGrpSpPr/>
            <p:nvPr/>
          </p:nvGrpSpPr>
          <p:grpSpPr>
            <a:xfrm>
              <a:off x="2833936" y="1623075"/>
              <a:ext cx="2743200" cy="3636420"/>
              <a:chOff x="1941671" y="1318749"/>
              <a:chExt cx="2743200" cy="3636420"/>
            </a:xfrm>
            <a:effectLst>
              <a:outerShdw blurRad="50800" dist="38100" dir="2700000" algn="tl" rotWithShape="0">
                <a:prstClr val="black">
                  <a:alpha val="40000"/>
                </a:prstClr>
              </a:outerShdw>
            </a:effectLst>
          </p:grpSpPr>
          <p:pic>
            <p:nvPicPr>
              <p:cNvPr id="78" name="Picture 77">
                <a:extLst>
                  <a:ext uri="{FF2B5EF4-FFF2-40B4-BE49-F238E27FC236}">
                    <a16:creationId xmlns:a16="http://schemas.microsoft.com/office/drawing/2014/main" id="{73834842-C114-49B9-A234-4BC88D627E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41671" y="1318749"/>
                <a:ext cx="2743200" cy="369075"/>
              </a:xfrm>
              <a:prstGeom prst="rect">
                <a:avLst/>
              </a:prstGeom>
            </p:spPr>
          </p:pic>
          <p:pic>
            <p:nvPicPr>
              <p:cNvPr id="79" name="Picture 78">
                <a:extLst>
                  <a:ext uri="{FF2B5EF4-FFF2-40B4-BE49-F238E27FC236}">
                    <a16:creationId xmlns:a16="http://schemas.microsoft.com/office/drawing/2014/main" id="{3B9488A1-34CB-4B53-B3FE-E22A53DDF5A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941671" y="1641914"/>
                <a:ext cx="2743200" cy="3313255"/>
              </a:xfrm>
              <a:prstGeom prst="rect">
                <a:avLst/>
              </a:prstGeom>
            </p:spPr>
          </p:pic>
        </p:grpSp>
        <p:sp>
          <p:nvSpPr>
            <p:cNvPr id="77" name="Rectangle 76">
              <a:extLst>
                <a:ext uri="{FF2B5EF4-FFF2-40B4-BE49-F238E27FC236}">
                  <a16:creationId xmlns:a16="http://schemas.microsoft.com/office/drawing/2014/main" id="{78E71B4D-79D9-4FE9-B35A-2F136847EDCB}"/>
                </a:ext>
              </a:extLst>
            </p:cNvPr>
            <p:cNvSpPr/>
            <p:nvPr/>
          </p:nvSpPr>
          <p:spPr>
            <a:xfrm>
              <a:off x="2808981" y="1598505"/>
              <a:ext cx="2768155" cy="36609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D74DDA13-C2E9-4C4F-A69F-D6B12E043106}"/>
              </a:ext>
            </a:extLst>
          </p:cNvPr>
          <p:cNvSpPr txBox="1"/>
          <p:nvPr/>
        </p:nvSpPr>
        <p:spPr>
          <a:xfrm>
            <a:off x="6095396" y="4267713"/>
            <a:ext cx="4699027" cy="707886"/>
          </a:xfrm>
          <a:prstGeom prst="rect">
            <a:avLst/>
          </a:prstGeom>
          <a:noFill/>
          <a:ln>
            <a:solidFill>
              <a:schemeClr val="tx1"/>
            </a:solidFill>
          </a:ln>
        </p:spPr>
        <p:txBody>
          <a:bodyPr wrap="square" rtlCol="0">
            <a:spAutoFit/>
          </a:bodyPr>
          <a:lstStyle/>
          <a:p>
            <a:pPr defTabSz="685800"/>
            <a:r>
              <a:rPr lang="en-US" sz="2000">
                <a:solidFill>
                  <a:prstClr val="black"/>
                </a:solidFill>
                <a:latin typeface="Cambria" panose="02040503050406030204" pitchFamily="18" charset="0"/>
                <a:ea typeface="Cambria" panose="02040503050406030204" pitchFamily="18" charset="0"/>
              </a:rPr>
              <a:t>Add any comments that may enhance the quality of your observation report</a:t>
            </a:r>
          </a:p>
        </p:txBody>
      </p:sp>
      <p:sp>
        <p:nvSpPr>
          <p:cNvPr id="81" name="TextBox 80">
            <a:extLst>
              <a:ext uri="{FF2B5EF4-FFF2-40B4-BE49-F238E27FC236}">
                <a16:creationId xmlns:a16="http://schemas.microsoft.com/office/drawing/2014/main" id="{5A6A2342-D30A-40F0-A07D-BB3D25AF0DFE}"/>
              </a:ext>
            </a:extLst>
          </p:cNvPr>
          <p:cNvSpPr txBox="1"/>
          <p:nvPr/>
        </p:nvSpPr>
        <p:spPr>
          <a:xfrm>
            <a:off x="6095396" y="5264870"/>
            <a:ext cx="3729209" cy="400110"/>
          </a:xfrm>
          <a:prstGeom prst="rect">
            <a:avLst/>
          </a:prstGeom>
          <a:noFill/>
          <a:ln>
            <a:solidFill>
              <a:schemeClr val="tx1"/>
            </a:solidFill>
          </a:ln>
        </p:spPr>
        <p:txBody>
          <a:bodyPr wrap="square" rtlCol="0">
            <a:spAutoFit/>
          </a:bodyPr>
          <a:lstStyle/>
          <a:p>
            <a:pPr defTabSz="685800"/>
            <a:r>
              <a:rPr lang="en-US" sz="2000">
                <a:solidFill>
                  <a:prstClr val="black"/>
                </a:solidFill>
              </a:rPr>
              <a:t>Don’t forget to save your changes!</a:t>
            </a:r>
            <a:endParaRPr lang="en-US" sz="2000">
              <a:solidFill>
                <a:prstClr val="black"/>
              </a:solidFill>
              <a:latin typeface="Cambria" panose="02040503050406030204" pitchFamily="18" charset="0"/>
              <a:ea typeface="Cambria" panose="02040503050406030204" pitchFamily="18" charset="0"/>
            </a:endParaRPr>
          </a:p>
        </p:txBody>
      </p:sp>
      <p:sp>
        <p:nvSpPr>
          <p:cNvPr id="83" name="TextBox 82">
            <a:extLst>
              <a:ext uri="{FF2B5EF4-FFF2-40B4-BE49-F238E27FC236}">
                <a16:creationId xmlns:a16="http://schemas.microsoft.com/office/drawing/2014/main" id="{680D699E-8CC5-4251-99E4-9A59101630E5}"/>
              </a:ext>
            </a:extLst>
          </p:cNvPr>
          <p:cNvSpPr txBox="1"/>
          <p:nvPr/>
        </p:nvSpPr>
        <p:spPr>
          <a:xfrm>
            <a:off x="6086166" y="3226872"/>
            <a:ext cx="5409147" cy="707886"/>
          </a:xfrm>
          <a:prstGeom prst="rect">
            <a:avLst/>
          </a:prstGeom>
          <a:noFill/>
          <a:ln>
            <a:solidFill>
              <a:schemeClr val="tx1"/>
            </a:solidFill>
          </a:ln>
        </p:spPr>
        <p:txBody>
          <a:bodyPr wrap="square" rtlCol="0">
            <a:spAutoFit/>
          </a:bodyPr>
          <a:lstStyle/>
          <a:p>
            <a:pPr defTabSz="685800"/>
            <a:r>
              <a:rPr lang="en-US" sz="2000">
                <a:solidFill>
                  <a:prstClr val="black"/>
                </a:solidFill>
              </a:rPr>
              <a:t>Enter the approximate time you were searching for invasive species (optional)</a:t>
            </a:r>
          </a:p>
        </p:txBody>
      </p:sp>
      <p:cxnSp>
        <p:nvCxnSpPr>
          <p:cNvPr id="84" name="Straight Arrow Connector 83">
            <a:extLst>
              <a:ext uri="{FF2B5EF4-FFF2-40B4-BE49-F238E27FC236}">
                <a16:creationId xmlns:a16="http://schemas.microsoft.com/office/drawing/2014/main" id="{ECB65E53-BA45-4B57-AA5D-7E2C810879C2}"/>
              </a:ext>
            </a:extLst>
          </p:cNvPr>
          <p:cNvCxnSpPr>
            <a:cxnSpLocks/>
            <a:stCxn id="80" idx="1"/>
          </p:cNvCxnSpPr>
          <p:nvPr/>
        </p:nvCxnSpPr>
        <p:spPr>
          <a:xfrm flipH="1" flipV="1">
            <a:off x="4282786" y="4479770"/>
            <a:ext cx="1812610" cy="1418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5" name="Straight Arrow Connector 84">
            <a:extLst>
              <a:ext uri="{FF2B5EF4-FFF2-40B4-BE49-F238E27FC236}">
                <a16:creationId xmlns:a16="http://schemas.microsoft.com/office/drawing/2014/main" id="{81E69BC0-7F93-4657-B17B-6A5D609E2220}"/>
              </a:ext>
            </a:extLst>
          </p:cNvPr>
          <p:cNvCxnSpPr>
            <a:cxnSpLocks/>
            <a:stCxn id="83" idx="1"/>
          </p:cNvCxnSpPr>
          <p:nvPr/>
        </p:nvCxnSpPr>
        <p:spPr>
          <a:xfrm flipH="1">
            <a:off x="3738170" y="3580815"/>
            <a:ext cx="2347996" cy="1961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7" name="Straight Arrow Connector 86">
            <a:extLst>
              <a:ext uri="{FF2B5EF4-FFF2-40B4-BE49-F238E27FC236}">
                <a16:creationId xmlns:a16="http://schemas.microsoft.com/office/drawing/2014/main" id="{C5D2FF0F-57AF-4217-8672-49B7A1CA90D0}"/>
              </a:ext>
            </a:extLst>
          </p:cNvPr>
          <p:cNvCxnSpPr>
            <a:cxnSpLocks/>
            <a:endCxn id="81" idx="1"/>
          </p:cNvCxnSpPr>
          <p:nvPr/>
        </p:nvCxnSpPr>
        <p:spPr>
          <a:xfrm>
            <a:off x="2647950" y="5464925"/>
            <a:ext cx="3447446" cy="0"/>
          </a:xfrm>
          <a:prstGeom prst="straightConnector1">
            <a:avLst/>
          </a:prstGeom>
          <a:ln>
            <a:headEnd type="triangle"/>
            <a:tailEnd type="none"/>
          </a:ln>
        </p:spPr>
        <p:style>
          <a:lnRef idx="2">
            <a:schemeClr val="dk1"/>
          </a:lnRef>
          <a:fillRef idx="0">
            <a:schemeClr val="dk1"/>
          </a:fillRef>
          <a:effectRef idx="1">
            <a:schemeClr val="dk1"/>
          </a:effectRef>
          <a:fontRef idx="minor">
            <a:schemeClr val="tx1"/>
          </a:fontRef>
        </p:style>
      </p:cxnSp>
      <p:sp>
        <p:nvSpPr>
          <p:cNvPr id="88" name="TextBox 87">
            <a:extLst>
              <a:ext uri="{FF2B5EF4-FFF2-40B4-BE49-F238E27FC236}">
                <a16:creationId xmlns:a16="http://schemas.microsoft.com/office/drawing/2014/main" id="{C1D43D28-EC98-4330-9F81-2BB8A4424011}"/>
              </a:ext>
            </a:extLst>
          </p:cNvPr>
          <p:cNvSpPr txBox="1"/>
          <p:nvPr/>
        </p:nvSpPr>
        <p:spPr>
          <a:xfrm>
            <a:off x="6120352" y="2469776"/>
            <a:ext cx="2109248" cy="400110"/>
          </a:xfrm>
          <a:prstGeom prst="rect">
            <a:avLst/>
          </a:prstGeom>
          <a:noFill/>
          <a:ln>
            <a:solidFill>
              <a:schemeClr val="tx1"/>
            </a:solidFill>
          </a:ln>
        </p:spPr>
        <p:txBody>
          <a:bodyPr wrap="square" rtlCol="0">
            <a:spAutoFit/>
          </a:bodyPr>
          <a:lstStyle/>
          <a:p>
            <a:pPr defTabSz="685800"/>
            <a:r>
              <a:rPr lang="en-US" sz="2000">
                <a:solidFill>
                  <a:prstClr val="black"/>
                </a:solidFill>
              </a:rPr>
              <a:t>Change or select</a:t>
            </a:r>
          </a:p>
        </p:txBody>
      </p:sp>
      <p:cxnSp>
        <p:nvCxnSpPr>
          <p:cNvPr id="89" name="Straight Arrow Connector 88">
            <a:extLst>
              <a:ext uri="{FF2B5EF4-FFF2-40B4-BE49-F238E27FC236}">
                <a16:creationId xmlns:a16="http://schemas.microsoft.com/office/drawing/2014/main" id="{4947BB40-DBFC-4896-A8E7-3D55A2A696F8}"/>
              </a:ext>
            </a:extLst>
          </p:cNvPr>
          <p:cNvCxnSpPr>
            <a:cxnSpLocks/>
            <a:endCxn id="88" idx="1"/>
          </p:cNvCxnSpPr>
          <p:nvPr/>
        </p:nvCxnSpPr>
        <p:spPr>
          <a:xfrm flipV="1">
            <a:off x="3927486" y="2669831"/>
            <a:ext cx="2192866" cy="470868"/>
          </a:xfrm>
          <a:prstGeom prst="straightConnector1">
            <a:avLst/>
          </a:prstGeom>
          <a:ln>
            <a:headEnd type="triangle"/>
            <a:tailEnd type="none"/>
          </a:ln>
        </p:spPr>
        <p:style>
          <a:lnRef idx="2">
            <a:schemeClr val="dk1"/>
          </a:lnRef>
          <a:fillRef idx="0">
            <a:schemeClr val="dk1"/>
          </a:fillRef>
          <a:effectRef idx="1">
            <a:schemeClr val="dk1"/>
          </a:effectRef>
          <a:fontRef idx="minor">
            <a:schemeClr val="tx1"/>
          </a:fontRef>
        </p:style>
      </p:cxnSp>
      <p:sp>
        <p:nvSpPr>
          <p:cNvPr id="90" name="Oval 89">
            <a:extLst>
              <a:ext uri="{FF2B5EF4-FFF2-40B4-BE49-F238E27FC236}">
                <a16:creationId xmlns:a16="http://schemas.microsoft.com/office/drawing/2014/main" id="{3AADD019-742C-4B11-8516-4ADA86426DD6}"/>
              </a:ext>
            </a:extLst>
          </p:cNvPr>
          <p:cNvSpPr/>
          <p:nvPr/>
        </p:nvSpPr>
        <p:spPr>
          <a:xfrm>
            <a:off x="2074692" y="5264870"/>
            <a:ext cx="516108" cy="36907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DEC61D4-61D1-4E5D-835B-38AC9CB397CC}"/>
              </a:ext>
            </a:extLst>
          </p:cNvPr>
          <p:cNvSpPr txBox="1"/>
          <p:nvPr/>
        </p:nvSpPr>
        <p:spPr>
          <a:xfrm>
            <a:off x="2074692" y="2569708"/>
            <a:ext cx="2127641" cy="307777"/>
          </a:xfrm>
          <a:prstGeom prst="rect">
            <a:avLst/>
          </a:prstGeom>
          <a:noFill/>
        </p:spPr>
        <p:txBody>
          <a:bodyPr wrap="square" rtlCol="0">
            <a:spAutoFit/>
          </a:bodyPr>
          <a:lstStyle/>
          <a:p>
            <a:r>
              <a:rPr lang="en-US" sz="1400"/>
              <a:t>My Default Project</a:t>
            </a:r>
          </a:p>
        </p:txBody>
      </p:sp>
      <p:sp>
        <p:nvSpPr>
          <p:cNvPr id="30" name="TextBox 29">
            <a:extLst>
              <a:ext uri="{FF2B5EF4-FFF2-40B4-BE49-F238E27FC236}">
                <a16:creationId xmlns:a16="http://schemas.microsoft.com/office/drawing/2014/main" id="{107DC8F8-D4D7-4E0C-9AA6-FB675319D469}"/>
              </a:ext>
            </a:extLst>
          </p:cNvPr>
          <p:cNvSpPr txBox="1"/>
          <p:nvPr/>
        </p:nvSpPr>
        <p:spPr>
          <a:xfrm>
            <a:off x="2013556" y="3291726"/>
            <a:ext cx="2667467" cy="307777"/>
          </a:xfrm>
          <a:prstGeom prst="rect">
            <a:avLst/>
          </a:prstGeom>
          <a:noFill/>
        </p:spPr>
        <p:txBody>
          <a:bodyPr wrap="square" rtlCol="0">
            <a:spAutoFit/>
          </a:bodyPr>
          <a:lstStyle/>
          <a:p>
            <a:r>
              <a:rPr lang="en-US" sz="1400"/>
              <a:t>My Default Organization</a:t>
            </a:r>
          </a:p>
        </p:txBody>
      </p:sp>
      <p:cxnSp>
        <p:nvCxnSpPr>
          <p:cNvPr id="31" name="Straight Arrow Connector 30">
            <a:extLst>
              <a:ext uri="{FF2B5EF4-FFF2-40B4-BE49-F238E27FC236}">
                <a16:creationId xmlns:a16="http://schemas.microsoft.com/office/drawing/2014/main" id="{806AA95F-C647-47AD-9CFF-03D6568CC031}"/>
              </a:ext>
            </a:extLst>
          </p:cNvPr>
          <p:cNvCxnSpPr>
            <a:cxnSpLocks/>
          </p:cNvCxnSpPr>
          <p:nvPr/>
        </p:nvCxnSpPr>
        <p:spPr>
          <a:xfrm flipV="1">
            <a:off x="3897770" y="2639269"/>
            <a:ext cx="2192866" cy="65610"/>
          </a:xfrm>
          <a:prstGeom prst="straightConnector1">
            <a:avLst/>
          </a:prstGeom>
          <a:ln>
            <a:headEnd type="triangle"/>
            <a:tailEnd type="non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100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3" grpId="0" animBg="1"/>
      <p:bldP spid="9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Bay Area Classic Ham Sandwich | Indiana Kitchen® Brand Pork Products">
            <a:extLst>
              <a:ext uri="{FF2B5EF4-FFF2-40B4-BE49-F238E27FC236}">
                <a16:creationId xmlns:a16="http://schemas.microsoft.com/office/drawing/2014/main" id="{5669CE2D-DC17-4C55-9700-988B801CDA30}"/>
              </a:ext>
            </a:extLst>
          </p:cNvPr>
          <p:cNvPicPr>
            <a:picLocks noChangeAspect="1" noChangeArrowheads="1"/>
          </p:cNvPicPr>
          <p:nvPr/>
        </p:nvPicPr>
        <p:blipFill>
          <a:blip r:embed="rId3" cstate="screen">
            <a:alphaModFix amt="35000"/>
            <a:extLst>
              <a:ext uri="{28A0092B-C50C-407E-A947-70E740481C1C}">
                <a14:useLocalDpi xmlns:a14="http://schemas.microsoft.com/office/drawing/2010/main"/>
              </a:ext>
            </a:extLst>
          </a:blip>
          <a:srcRect/>
          <a:stretch>
            <a:fillRect/>
          </a:stretch>
        </p:blipFill>
        <p:spPr bwMode="auto">
          <a:xfrm>
            <a:off x="5804475" y="1075314"/>
            <a:ext cx="6498423" cy="56862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a:t>
              </a:r>
              <a:endParaRPr lang="en-US" sz="5000" i="1">
                <a:solidFill>
                  <a:schemeClr val="bg1"/>
                </a:solidFill>
              </a:endParaRPr>
            </a:p>
          </p:txBody>
        </p:sp>
      </p:grpSp>
      <p:sp>
        <p:nvSpPr>
          <p:cNvPr id="6" name="TextBox 5">
            <a:extLst>
              <a:ext uri="{FF2B5EF4-FFF2-40B4-BE49-F238E27FC236}">
                <a16:creationId xmlns:a16="http://schemas.microsoft.com/office/drawing/2014/main" id="{EE9C4007-5C1A-45B5-8E9D-60CA5105D6D9}"/>
              </a:ext>
            </a:extLst>
          </p:cNvPr>
          <p:cNvSpPr txBox="1"/>
          <p:nvPr/>
        </p:nvSpPr>
        <p:spPr>
          <a:xfrm>
            <a:off x="662608" y="2080645"/>
            <a:ext cx="4518991" cy="3220562"/>
          </a:xfrm>
          <a:prstGeom prst="rect">
            <a:avLst/>
          </a:prstGeom>
          <a:noFill/>
        </p:spPr>
        <p:txBody>
          <a:bodyPr wrap="square" rtlCol="0">
            <a:spAutoFit/>
          </a:bodyPr>
          <a:lstStyle/>
          <a:p>
            <a:pPr marL="342900" indent="-342900">
              <a:lnSpc>
                <a:spcPct val="300000"/>
              </a:lnSpc>
              <a:buAutoNum type="arabicPeriod"/>
            </a:pPr>
            <a:r>
              <a:rPr lang="en-US" sz="2400">
                <a:latin typeface="Arial" panose="020B0604020202020204" pitchFamily="34" charset="0"/>
                <a:cs typeface="Arial" panose="020B0604020202020204" pitchFamily="34" charset="0"/>
              </a:rPr>
              <a:t>Setup Account and App</a:t>
            </a:r>
          </a:p>
          <a:p>
            <a:pPr marL="342900" indent="-342900">
              <a:lnSpc>
                <a:spcPct val="300000"/>
              </a:lnSpc>
              <a:buAutoNum type="arabicPeriod"/>
            </a:pPr>
            <a:r>
              <a:rPr lang="en-US" sz="2400">
                <a:latin typeface="Arial" panose="020B0604020202020204" pitchFamily="34" charset="0"/>
                <a:cs typeface="Arial" panose="020B0604020202020204" pitchFamily="34" charset="0"/>
              </a:rPr>
              <a:t>Record invasive species</a:t>
            </a:r>
          </a:p>
          <a:p>
            <a:pPr marL="342900" indent="-342900">
              <a:lnSpc>
                <a:spcPct val="300000"/>
              </a:lnSpc>
              <a:buAutoNum type="arabicPeriod"/>
            </a:pPr>
            <a:r>
              <a:rPr lang="en-US" sz="2400">
                <a:latin typeface="Arial" panose="020B0604020202020204" pitchFamily="34" charset="0"/>
                <a:cs typeface="Arial" panose="020B0604020202020204" pitchFamily="34" charset="0"/>
              </a:rPr>
              <a:t>Upload records to iMap</a:t>
            </a:r>
          </a:p>
        </p:txBody>
      </p:sp>
      <p:sp>
        <p:nvSpPr>
          <p:cNvPr id="7" name="TextBox 6">
            <a:extLst>
              <a:ext uri="{FF2B5EF4-FFF2-40B4-BE49-F238E27FC236}">
                <a16:creationId xmlns:a16="http://schemas.microsoft.com/office/drawing/2014/main" id="{D8752061-6485-4EC0-BABB-0A8506E021BC}"/>
              </a:ext>
            </a:extLst>
          </p:cNvPr>
          <p:cNvSpPr txBox="1"/>
          <p:nvPr/>
        </p:nvSpPr>
        <p:spPr>
          <a:xfrm>
            <a:off x="6991349" y="2080645"/>
            <a:ext cx="4518991" cy="3209340"/>
          </a:xfrm>
          <a:prstGeom prst="rect">
            <a:avLst/>
          </a:prstGeom>
          <a:noFill/>
        </p:spPr>
        <p:txBody>
          <a:bodyPr wrap="square" rtlCol="0">
            <a:spAutoFit/>
          </a:bodyPr>
          <a:lstStyle/>
          <a:p>
            <a:pPr>
              <a:lnSpc>
                <a:spcPct val="300000"/>
              </a:lnSpc>
            </a:pPr>
            <a:r>
              <a:rPr lang="en-US" sz="2400" i="1">
                <a:latin typeface="Arial" panose="020B0604020202020204" pitchFamily="34" charset="0"/>
                <a:cs typeface="Arial" panose="020B0604020202020204" pitchFamily="34" charset="0"/>
              </a:rPr>
              <a:t>Connectivity required</a:t>
            </a:r>
          </a:p>
          <a:p>
            <a:pPr>
              <a:lnSpc>
                <a:spcPct val="300000"/>
              </a:lnSpc>
            </a:pPr>
            <a:r>
              <a:rPr lang="en-US" sz="2400" i="1">
                <a:solidFill>
                  <a:schemeClr val="accent6">
                    <a:lumMod val="75000"/>
                  </a:schemeClr>
                </a:solidFill>
                <a:latin typeface="Arial" panose="020B0604020202020204" pitchFamily="34" charset="0"/>
                <a:cs typeface="Arial" panose="020B0604020202020204" pitchFamily="34" charset="0"/>
              </a:rPr>
              <a:t>Connectivity </a:t>
            </a:r>
            <a:r>
              <a:rPr lang="en-US" sz="2400" b="1">
                <a:solidFill>
                  <a:schemeClr val="accent6">
                    <a:lumMod val="75000"/>
                  </a:schemeClr>
                </a:solidFill>
                <a:latin typeface="Arial" panose="020B0604020202020204" pitchFamily="34" charset="0"/>
                <a:cs typeface="Arial" panose="020B0604020202020204" pitchFamily="34" charset="0"/>
              </a:rPr>
              <a:t>NOT</a:t>
            </a:r>
            <a:r>
              <a:rPr lang="en-US" sz="2400" i="1">
                <a:solidFill>
                  <a:schemeClr val="accent6">
                    <a:lumMod val="75000"/>
                  </a:schemeClr>
                </a:solidFill>
                <a:latin typeface="Arial" panose="020B0604020202020204" pitchFamily="34" charset="0"/>
                <a:cs typeface="Arial" panose="020B0604020202020204" pitchFamily="34" charset="0"/>
              </a:rPr>
              <a:t> required</a:t>
            </a:r>
          </a:p>
          <a:p>
            <a:pPr>
              <a:lnSpc>
                <a:spcPct val="300000"/>
              </a:lnSpc>
            </a:pPr>
            <a:r>
              <a:rPr lang="en-US" sz="2400" i="1">
                <a:latin typeface="Arial" panose="020B0604020202020204" pitchFamily="34" charset="0"/>
                <a:cs typeface="Arial" panose="020B0604020202020204" pitchFamily="34" charset="0"/>
              </a:rPr>
              <a:t>Connectivity required</a:t>
            </a:r>
          </a:p>
        </p:txBody>
      </p:sp>
      <p:pic>
        <p:nvPicPr>
          <p:cNvPr id="13" name="Graphic 12" descr="Wireless">
            <a:extLst>
              <a:ext uri="{FF2B5EF4-FFF2-40B4-BE49-F238E27FC236}">
                <a16:creationId xmlns:a16="http://schemas.microsoft.com/office/drawing/2014/main" id="{7435D394-A039-4A7C-8C76-7A6363BE4A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51122" y="2133665"/>
            <a:ext cx="914400" cy="914400"/>
          </a:xfrm>
          <a:prstGeom prst="rect">
            <a:avLst/>
          </a:prstGeom>
        </p:spPr>
      </p:pic>
      <p:pic>
        <p:nvPicPr>
          <p:cNvPr id="14" name="Graphic 13" descr="Wireless">
            <a:extLst>
              <a:ext uri="{FF2B5EF4-FFF2-40B4-BE49-F238E27FC236}">
                <a16:creationId xmlns:a16="http://schemas.microsoft.com/office/drawing/2014/main" id="{ADBE4ACC-C5D1-44C8-99C1-BAABCA73269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64036" y="4428605"/>
            <a:ext cx="914400" cy="914400"/>
          </a:xfrm>
          <a:prstGeom prst="rect">
            <a:avLst/>
          </a:prstGeom>
        </p:spPr>
      </p:pic>
      <p:pic>
        <p:nvPicPr>
          <p:cNvPr id="9" name="Graphic 8" descr="Checkmark">
            <a:extLst>
              <a:ext uri="{FF2B5EF4-FFF2-40B4-BE49-F238E27FC236}">
                <a16:creationId xmlns:a16="http://schemas.microsoft.com/office/drawing/2014/main" id="{3401AB14-3BA4-45B8-9D80-73DE416621C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053140" y="2286278"/>
            <a:ext cx="914400" cy="914400"/>
          </a:xfrm>
          <a:prstGeom prst="rect">
            <a:avLst/>
          </a:prstGeom>
        </p:spPr>
      </p:pic>
      <p:sp>
        <p:nvSpPr>
          <p:cNvPr id="15" name="Rectangle 14">
            <a:extLst>
              <a:ext uri="{FF2B5EF4-FFF2-40B4-BE49-F238E27FC236}">
                <a16:creationId xmlns:a16="http://schemas.microsoft.com/office/drawing/2014/main" id="{223C5A80-0C34-4CAF-90E8-0E2B01D96723}"/>
              </a:ext>
            </a:extLst>
          </p:cNvPr>
          <p:cNvSpPr/>
          <p:nvPr/>
        </p:nvSpPr>
        <p:spPr>
          <a:xfrm rot="5400000">
            <a:off x="5401998" y="-597497"/>
            <a:ext cx="1058351" cy="111583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Wireless">
            <a:extLst>
              <a:ext uri="{FF2B5EF4-FFF2-40B4-BE49-F238E27FC236}">
                <a16:creationId xmlns:a16="http://schemas.microsoft.com/office/drawing/2014/main" id="{E61BE08D-945A-4FBE-8D40-11BFB3B47FC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64036" y="3397613"/>
            <a:ext cx="914400" cy="914400"/>
          </a:xfrm>
          <a:prstGeom prst="rect">
            <a:avLst/>
          </a:prstGeom>
        </p:spPr>
      </p:pic>
      <p:pic>
        <p:nvPicPr>
          <p:cNvPr id="17" name="Graphic 16" descr="Close">
            <a:extLst>
              <a:ext uri="{FF2B5EF4-FFF2-40B4-BE49-F238E27FC236}">
                <a16:creationId xmlns:a16="http://schemas.microsoft.com/office/drawing/2014/main" id="{238E676C-A494-47AA-8C12-E2F0B81206E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51122" y="3472204"/>
            <a:ext cx="790448" cy="790448"/>
          </a:xfrm>
          <a:prstGeom prst="rect">
            <a:avLst/>
          </a:prstGeom>
        </p:spPr>
      </p:pic>
      <p:pic>
        <p:nvPicPr>
          <p:cNvPr id="18" name="Graphic 17" descr="Checkmark">
            <a:extLst>
              <a:ext uri="{FF2B5EF4-FFF2-40B4-BE49-F238E27FC236}">
                <a16:creationId xmlns:a16="http://schemas.microsoft.com/office/drawing/2014/main" id="{B29E0E66-3A7D-48BB-8A52-8C474D74E8F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053140" y="3369386"/>
            <a:ext cx="914400" cy="914400"/>
          </a:xfrm>
          <a:prstGeom prst="rect">
            <a:avLst/>
          </a:prstGeom>
        </p:spPr>
      </p:pic>
    </p:spTree>
    <p:extLst>
      <p:ext uri="{BB962C8B-B14F-4D97-AF65-F5344CB8AC3E}">
        <p14:creationId xmlns:p14="http://schemas.microsoft.com/office/powerpoint/2010/main" val="133218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0"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Uploading records</a:t>
              </a:r>
              <a:endParaRPr lang="en-US" sz="5000" i="1">
                <a:solidFill>
                  <a:schemeClr val="bg1"/>
                </a:solidFill>
              </a:endParaRPr>
            </a:p>
          </p:txBody>
        </p:sp>
      </p:grpSp>
      <p:pic>
        <p:nvPicPr>
          <p:cNvPr id="8" name="Picture 2" descr="IMG_4773.PNG">
            <a:extLst>
              <a:ext uri="{FF2B5EF4-FFF2-40B4-BE49-F238E27FC236}">
                <a16:creationId xmlns:a16="http://schemas.microsoft.com/office/drawing/2014/main" id="{2375CD3A-0F80-4EC6-8475-24104B1F29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829" y="1277939"/>
            <a:ext cx="2446337" cy="4343400"/>
          </a:xfrm>
          <a:prstGeom prst="rect">
            <a:avLst/>
          </a:prstGeom>
          <a:noFill/>
          <a:ln w="9525">
            <a:solidFill>
              <a:srgbClr val="99CB38"/>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IMG_4774.PNG">
            <a:extLst>
              <a:ext uri="{FF2B5EF4-FFF2-40B4-BE49-F238E27FC236}">
                <a16:creationId xmlns:a16="http://schemas.microsoft.com/office/drawing/2014/main" id="{12DDF60A-362B-458D-B06E-9A422CE6AB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6760" y="1625656"/>
            <a:ext cx="2446338" cy="4343400"/>
          </a:xfrm>
          <a:prstGeom prst="rect">
            <a:avLst/>
          </a:prstGeom>
          <a:noFill/>
          <a:ln w="9525">
            <a:solidFill>
              <a:srgbClr val="99CB38"/>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IMG_4775.PNG">
            <a:extLst>
              <a:ext uri="{FF2B5EF4-FFF2-40B4-BE49-F238E27FC236}">
                <a16:creationId xmlns:a16="http://schemas.microsoft.com/office/drawing/2014/main" id="{7AE2D903-63E6-4FE9-967E-A370DE133B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3187" y="1839850"/>
            <a:ext cx="2447925" cy="4343400"/>
          </a:xfrm>
          <a:prstGeom prst="rect">
            <a:avLst/>
          </a:prstGeom>
          <a:noFill/>
          <a:ln w="9525">
            <a:solidFill>
              <a:srgbClr val="99CB38"/>
            </a:solidFill>
            <a:miter lim="800000"/>
            <a:headEnd/>
            <a:tailEnd/>
          </a:ln>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8F17D69F-5E17-4023-9AE3-EB095158C6B0}"/>
              </a:ext>
            </a:extLst>
          </p:cNvPr>
          <p:cNvSpPr/>
          <p:nvPr/>
        </p:nvSpPr>
        <p:spPr>
          <a:xfrm>
            <a:off x="2313463" y="2341211"/>
            <a:ext cx="632803" cy="3231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5EBA64A-E76A-422A-92C3-D252A688DF37}"/>
              </a:ext>
            </a:extLst>
          </p:cNvPr>
          <p:cNvSpPr/>
          <p:nvPr/>
        </p:nvSpPr>
        <p:spPr>
          <a:xfrm>
            <a:off x="3306297" y="2710731"/>
            <a:ext cx="1004093" cy="32318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C8D88F-4FE3-414A-84BD-57551B4C19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119" t="14395" r="10272" b="17339"/>
          <a:stretch/>
        </p:blipFill>
        <p:spPr>
          <a:xfrm>
            <a:off x="9431747" y="2502804"/>
            <a:ext cx="2447926" cy="4310117"/>
          </a:xfrm>
          <a:prstGeom prst="rect">
            <a:avLst/>
          </a:prstGeom>
        </p:spPr>
      </p:pic>
    </p:spTree>
    <p:extLst>
      <p:ext uri="{BB962C8B-B14F-4D97-AF65-F5344CB8AC3E}">
        <p14:creationId xmlns:p14="http://schemas.microsoft.com/office/powerpoint/2010/main" val="169132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4.81481E-6 L -0.00169 0.03056 " pathEditMode="relative" rAng="0" ptsTypes="AA">
                                      <p:cBhvr>
                                        <p:cTn id="6" dur="500" fill="hold"/>
                                        <p:tgtEl>
                                          <p:spTgt spid="11"/>
                                        </p:tgtEl>
                                        <p:attrNameLst>
                                          <p:attrName>ppt_x</p:attrName>
                                          <p:attrName>ppt_y</p:attrName>
                                        </p:attrNameLst>
                                      </p:cBhvr>
                                      <p:rCtr x="-91" y="152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0"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Uploading records</a:t>
              </a:r>
              <a:endParaRPr lang="en-US" sz="5000" i="1">
                <a:solidFill>
                  <a:schemeClr val="bg1"/>
                </a:solidFill>
              </a:endParaRPr>
            </a:p>
          </p:txBody>
        </p:sp>
      </p:grpSp>
      <p:pic>
        <p:nvPicPr>
          <p:cNvPr id="8" name="Picture 2" descr="IMG_4773.PNG">
            <a:extLst>
              <a:ext uri="{FF2B5EF4-FFF2-40B4-BE49-F238E27FC236}">
                <a16:creationId xmlns:a16="http://schemas.microsoft.com/office/drawing/2014/main" id="{2375CD3A-0F80-4EC6-8475-24104B1F29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3571" y="1526592"/>
            <a:ext cx="2242991" cy="3982365"/>
          </a:xfrm>
          <a:prstGeom prst="rect">
            <a:avLst/>
          </a:prstGeom>
          <a:noFill/>
          <a:ln w="9525">
            <a:solidFill>
              <a:srgbClr val="99CB38"/>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CC8D88F-4FE3-414A-84BD-57551B4C19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9" t="14395" r="10272" b="17339"/>
          <a:stretch/>
        </p:blipFill>
        <p:spPr>
          <a:xfrm>
            <a:off x="7472179" y="1470899"/>
            <a:ext cx="2242991" cy="3949283"/>
          </a:xfrm>
          <a:prstGeom prst="rect">
            <a:avLst/>
          </a:prstGeom>
        </p:spPr>
      </p:pic>
      <p:sp>
        <p:nvSpPr>
          <p:cNvPr id="14" name="TextBox 13">
            <a:extLst>
              <a:ext uri="{FF2B5EF4-FFF2-40B4-BE49-F238E27FC236}">
                <a16:creationId xmlns:a16="http://schemas.microsoft.com/office/drawing/2014/main" id="{55B84443-8B28-4892-897A-1C193D9645ED}"/>
              </a:ext>
            </a:extLst>
          </p:cNvPr>
          <p:cNvSpPr txBox="1"/>
          <p:nvPr/>
        </p:nvSpPr>
        <p:spPr>
          <a:xfrm>
            <a:off x="1681572" y="5700254"/>
            <a:ext cx="4182108" cy="830997"/>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Record is on your device, NOT in the online database</a:t>
            </a:r>
          </a:p>
        </p:txBody>
      </p:sp>
      <p:sp>
        <p:nvSpPr>
          <p:cNvPr id="15" name="TextBox 14">
            <a:extLst>
              <a:ext uri="{FF2B5EF4-FFF2-40B4-BE49-F238E27FC236}">
                <a16:creationId xmlns:a16="http://schemas.microsoft.com/office/drawing/2014/main" id="{83F80315-8A64-4360-AEAB-F89AB48F5FD7}"/>
              </a:ext>
            </a:extLst>
          </p:cNvPr>
          <p:cNvSpPr txBox="1"/>
          <p:nvPr/>
        </p:nvSpPr>
        <p:spPr>
          <a:xfrm>
            <a:off x="7006957" y="5611478"/>
            <a:ext cx="4182108" cy="830997"/>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Record has left phone,</a:t>
            </a:r>
          </a:p>
          <a:p>
            <a:r>
              <a:rPr lang="en-US" sz="2400">
                <a:latin typeface="Arial" panose="020B0604020202020204" pitchFamily="34" charset="0"/>
                <a:cs typeface="Arial" panose="020B0604020202020204" pitchFamily="34" charset="0"/>
              </a:rPr>
              <a:t>Is in online database</a:t>
            </a:r>
          </a:p>
        </p:txBody>
      </p:sp>
      <p:sp>
        <p:nvSpPr>
          <p:cNvPr id="16" name="TextBox 15">
            <a:extLst>
              <a:ext uri="{FF2B5EF4-FFF2-40B4-BE49-F238E27FC236}">
                <a16:creationId xmlns:a16="http://schemas.microsoft.com/office/drawing/2014/main" id="{B29B5F02-0A49-4B88-8385-7EBD9D22BC1E}"/>
              </a:ext>
            </a:extLst>
          </p:cNvPr>
          <p:cNvSpPr txBox="1"/>
          <p:nvPr/>
        </p:nvSpPr>
        <p:spPr>
          <a:xfrm>
            <a:off x="9993085" y="2895323"/>
            <a:ext cx="1911136" cy="1477328"/>
          </a:xfrm>
          <a:prstGeom prst="rect">
            <a:avLst/>
          </a:prstGeom>
          <a:solidFill>
            <a:schemeClr val="accent6">
              <a:lumMod val="60000"/>
              <a:lumOff val="40000"/>
            </a:schemeClr>
          </a:solidFill>
        </p:spPr>
        <p:txBody>
          <a:bodyPr wrap="square" rtlCol="0">
            <a:spAutoFit/>
          </a:bodyPr>
          <a:lstStyle/>
          <a:p>
            <a:pPr algn="ctr"/>
            <a:r>
              <a:rPr lang="en-US">
                <a:latin typeface="Arial" panose="020B0604020202020204" pitchFamily="34" charset="0"/>
                <a:cs typeface="Arial" panose="020B0604020202020204" pitchFamily="34" charset="0"/>
              </a:rPr>
              <a:t>Questions about Mobile App?</a:t>
            </a:r>
          </a:p>
          <a:p>
            <a:pPr algn="ctr"/>
            <a:endParaRPr lang="en-US">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Type into the </a:t>
            </a:r>
            <a:r>
              <a:rPr lang="en-US" err="1">
                <a:latin typeface="Arial" panose="020B0604020202020204" pitchFamily="34" charset="0"/>
                <a:cs typeface="Arial" panose="020B0604020202020204" pitchFamily="34" charset="0"/>
              </a:rPr>
              <a:t>chatbox</a:t>
            </a:r>
            <a:r>
              <a:rPr lang="en-US">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329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ay Area Classic Ham Sandwich | Indiana Kitchen® Brand Pork Products">
            <a:extLst>
              <a:ext uri="{FF2B5EF4-FFF2-40B4-BE49-F238E27FC236}">
                <a16:creationId xmlns:a16="http://schemas.microsoft.com/office/drawing/2014/main" id="{2ACBB74B-738F-4DA2-B042-606BD9A7F6C7}"/>
              </a:ext>
            </a:extLst>
          </p:cNvPr>
          <p:cNvPicPr>
            <a:picLocks noChangeAspect="1" noChangeArrowheads="1"/>
          </p:cNvPicPr>
          <p:nvPr/>
        </p:nvPicPr>
        <p:blipFill>
          <a:blip r:embed="rId3" cstate="screen">
            <a:alphaModFix amt="35000"/>
            <a:extLst>
              <a:ext uri="{28A0092B-C50C-407E-A947-70E740481C1C}">
                <a14:useLocalDpi xmlns:a14="http://schemas.microsoft.com/office/drawing/2010/main"/>
              </a:ext>
            </a:extLst>
          </a:blip>
          <a:srcRect/>
          <a:stretch>
            <a:fillRect/>
          </a:stretch>
        </p:blipFill>
        <p:spPr bwMode="auto">
          <a:xfrm>
            <a:off x="5896868" y="1295427"/>
            <a:ext cx="6498423" cy="56862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0829"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Mobile App</a:t>
              </a:r>
              <a:endParaRPr kumimoji="0" lang="en-US" sz="5000" b="0" i="1"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6" name="TextBox 5">
            <a:extLst>
              <a:ext uri="{FF2B5EF4-FFF2-40B4-BE49-F238E27FC236}">
                <a16:creationId xmlns:a16="http://schemas.microsoft.com/office/drawing/2014/main" id="{EE9C4007-5C1A-45B5-8E9D-60CA5105D6D9}"/>
              </a:ext>
            </a:extLst>
          </p:cNvPr>
          <p:cNvSpPr txBox="1"/>
          <p:nvPr/>
        </p:nvSpPr>
        <p:spPr>
          <a:xfrm>
            <a:off x="244929" y="1723788"/>
            <a:ext cx="5811779"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Set Preferences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“Retrieve iMap Lists”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Custom Species List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Set Default Project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Record an observation        of “Fake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Upload observations</a:t>
            </a:r>
          </a:p>
        </p:txBody>
      </p:sp>
      <p:pic>
        <p:nvPicPr>
          <p:cNvPr id="15" name="Picture 16">
            <a:extLst>
              <a:ext uri="{FF2B5EF4-FFF2-40B4-BE49-F238E27FC236}">
                <a16:creationId xmlns:a16="http://schemas.microsoft.com/office/drawing/2014/main" id="{3D5356B5-269A-4006-9912-D8E0B15AF1C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847916" y="1365839"/>
            <a:ext cx="2756168" cy="497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descr="Checkmark">
            <a:extLst>
              <a:ext uri="{FF2B5EF4-FFF2-40B4-BE49-F238E27FC236}">
                <a16:creationId xmlns:a16="http://schemas.microsoft.com/office/drawing/2014/main" id="{3808672A-8923-4612-A696-E927CF6547E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95389" y="1431492"/>
            <a:ext cx="914400" cy="914400"/>
          </a:xfrm>
          <a:prstGeom prst="rect">
            <a:avLst/>
          </a:prstGeom>
        </p:spPr>
      </p:pic>
      <p:pic>
        <p:nvPicPr>
          <p:cNvPr id="10" name="Graphic 9" descr="Checkmark">
            <a:extLst>
              <a:ext uri="{FF2B5EF4-FFF2-40B4-BE49-F238E27FC236}">
                <a16:creationId xmlns:a16="http://schemas.microsoft.com/office/drawing/2014/main" id="{815B7D72-3E51-438D-B4E7-2F2A4E94ABF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95389" y="1897174"/>
            <a:ext cx="914400" cy="914400"/>
          </a:xfrm>
          <a:prstGeom prst="rect">
            <a:avLst/>
          </a:prstGeom>
        </p:spPr>
      </p:pic>
      <p:pic>
        <p:nvPicPr>
          <p:cNvPr id="11" name="Graphic 10" descr="Checkmark">
            <a:extLst>
              <a:ext uri="{FF2B5EF4-FFF2-40B4-BE49-F238E27FC236}">
                <a16:creationId xmlns:a16="http://schemas.microsoft.com/office/drawing/2014/main" id="{63430CED-035C-466C-95E7-51DD3686081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15035" y="2325535"/>
            <a:ext cx="914400" cy="914400"/>
          </a:xfrm>
          <a:prstGeom prst="rect">
            <a:avLst/>
          </a:prstGeom>
        </p:spPr>
      </p:pic>
      <p:pic>
        <p:nvPicPr>
          <p:cNvPr id="12" name="Graphic 11" descr="Checkmark">
            <a:extLst>
              <a:ext uri="{FF2B5EF4-FFF2-40B4-BE49-F238E27FC236}">
                <a16:creationId xmlns:a16="http://schemas.microsoft.com/office/drawing/2014/main" id="{CFC143EA-616C-435E-B567-C550625245C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01710" y="2732193"/>
            <a:ext cx="914400" cy="914400"/>
          </a:xfrm>
          <a:prstGeom prst="rect">
            <a:avLst/>
          </a:prstGeom>
        </p:spPr>
      </p:pic>
      <p:pic>
        <p:nvPicPr>
          <p:cNvPr id="13" name="Graphic 12" descr="Checkmark">
            <a:extLst>
              <a:ext uri="{FF2B5EF4-FFF2-40B4-BE49-F238E27FC236}">
                <a16:creationId xmlns:a16="http://schemas.microsoft.com/office/drawing/2014/main" id="{924CCE75-3040-44A9-9F6F-A2D1A0B5F50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39492" y="3833868"/>
            <a:ext cx="914400" cy="914400"/>
          </a:xfrm>
          <a:prstGeom prst="rect">
            <a:avLst/>
          </a:prstGeom>
        </p:spPr>
      </p:pic>
      <p:pic>
        <p:nvPicPr>
          <p:cNvPr id="14" name="Graphic 13" descr="Checkmark">
            <a:extLst>
              <a:ext uri="{FF2B5EF4-FFF2-40B4-BE49-F238E27FC236}">
                <a16:creationId xmlns:a16="http://schemas.microsoft.com/office/drawing/2014/main" id="{6D51FBEF-C248-41BA-B5C5-6BAF95D424C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63710" y="5197516"/>
            <a:ext cx="914400" cy="914400"/>
          </a:xfrm>
          <a:prstGeom prst="rect">
            <a:avLst/>
          </a:prstGeom>
        </p:spPr>
      </p:pic>
    </p:spTree>
    <p:extLst>
      <p:ext uri="{BB962C8B-B14F-4D97-AF65-F5344CB8AC3E}">
        <p14:creationId xmlns:p14="http://schemas.microsoft.com/office/powerpoint/2010/main" val="3112356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Good Photos are Essential!</a:t>
              </a:r>
              <a:endParaRPr lang="en-US" sz="5000" i="1">
                <a:solidFill>
                  <a:schemeClr val="bg1"/>
                </a:solidFill>
              </a:endParaRPr>
            </a:p>
          </p:txBody>
        </p:sp>
      </p:grpSp>
      <p:pic>
        <p:nvPicPr>
          <p:cNvPr id="30" name="Picture 29">
            <a:extLst>
              <a:ext uri="{FF2B5EF4-FFF2-40B4-BE49-F238E27FC236}">
                <a16:creationId xmlns:a16="http://schemas.microsoft.com/office/drawing/2014/main" id="{D43786C1-52E2-4DD9-A9BF-CA2F3B1282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519"/>
          <a:stretch/>
        </p:blipFill>
        <p:spPr>
          <a:xfrm>
            <a:off x="-1966913" y="1269097"/>
            <a:ext cx="7286626" cy="3787033"/>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
        <p:nvSpPr>
          <p:cNvPr id="6" name="TextBox 5">
            <a:extLst>
              <a:ext uri="{FF2B5EF4-FFF2-40B4-BE49-F238E27FC236}">
                <a16:creationId xmlns:a16="http://schemas.microsoft.com/office/drawing/2014/main" id="{D9AFF7D6-83C3-4718-82F6-BD21CC4D1CB2}"/>
              </a:ext>
            </a:extLst>
          </p:cNvPr>
          <p:cNvSpPr txBox="1"/>
          <p:nvPr/>
        </p:nvSpPr>
        <p:spPr>
          <a:xfrm>
            <a:off x="6672060" y="3429000"/>
            <a:ext cx="5570046" cy="3046988"/>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Need to focused and close-up enough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Hand or sheet of paper behind plant provides scale and helps with focus</a:t>
            </a:r>
          </a:p>
        </p:txBody>
      </p:sp>
      <p:pic>
        <p:nvPicPr>
          <p:cNvPr id="7" name="Picture 6">
            <a:extLst>
              <a:ext uri="{FF2B5EF4-FFF2-40B4-BE49-F238E27FC236}">
                <a16:creationId xmlns:a16="http://schemas.microsoft.com/office/drawing/2014/main" id="{DE67EF84-E3B0-48DC-9FB8-776D6D37B839}"/>
              </a:ext>
            </a:extLst>
          </p:cNvPr>
          <p:cNvPicPr>
            <a:picLocks noChangeAspect="1"/>
          </p:cNvPicPr>
          <p:nvPr/>
        </p:nvPicPr>
        <p:blipFill>
          <a:blip r:embed="rId4"/>
          <a:stretch>
            <a:fillRect/>
          </a:stretch>
        </p:blipFill>
        <p:spPr>
          <a:xfrm>
            <a:off x="2742898" y="3553469"/>
            <a:ext cx="2967037" cy="3005321"/>
          </a:xfrm>
          <a:prstGeom prst="rect">
            <a:avLst/>
          </a:prstGeom>
          <a:ln>
            <a:solidFill>
              <a:schemeClr val="accent1">
                <a:lumMod val="50000"/>
              </a:schemeClr>
            </a:solidFill>
          </a:ln>
        </p:spPr>
      </p:pic>
      <p:pic>
        <p:nvPicPr>
          <p:cNvPr id="3076" name="Picture 4">
            <a:extLst>
              <a:ext uri="{FF2B5EF4-FFF2-40B4-BE49-F238E27FC236}">
                <a16:creationId xmlns:a16="http://schemas.microsoft.com/office/drawing/2014/main" id="{AC23F590-4597-4C87-896E-6FE318C3848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432599" y="1269097"/>
            <a:ext cx="3460406" cy="350305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ABF338A9-F42A-4A9B-9A50-FF4F427CD884}"/>
              </a:ext>
            </a:extLst>
          </p:cNvPr>
          <p:cNvSpPr/>
          <p:nvPr/>
        </p:nvSpPr>
        <p:spPr>
          <a:xfrm>
            <a:off x="8109959" y="1524434"/>
            <a:ext cx="2146269" cy="2146269"/>
          </a:xfrm>
          <a:prstGeom prst="ellipse">
            <a:avLst/>
          </a:prstGeom>
          <a:blipFill>
            <a:blip r:embed="rId6" cstate="screen">
              <a:extLst>
                <a:ext uri="{28A0092B-C50C-407E-A947-70E740481C1C}">
                  <a14:useLocalDpi xmlns:a14="http://schemas.microsoft.com/office/drawing/2010/main"/>
                </a:ext>
              </a:extLst>
            </a:blip>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9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70741D-6535-4392-BDC2-1F9B530AE7BF}"/>
              </a:ext>
            </a:extLst>
          </p:cNvPr>
          <p:cNvGrpSpPr/>
          <p:nvPr/>
        </p:nvGrpSpPr>
        <p:grpSpPr>
          <a:xfrm>
            <a:off x="-14829" y="0"/>
            <a:ext cx="12206829" cy="6964749"/>
            <a:chOff x="-14829" y="0"/>
            <a:chExt cx="12206829" cy="6964749"/>
          </a:xfrm>
        </p:grpSpPr>
        <p:sp>
          <p:nvSpPr>
            <p:cNvPr id="2" name="Rectangle 1">
              <a:extLst>
                <a:ext uri="{FF2B5EF4-FFF2-40B4-BE49-F238E27FC236}">
                  <a16:creationId xmlns:a16="http://schemas.microsoft.com/office/drawing/2014/main" id="{81D32737-067A-4903-A711-09B6A0020BB5}"/>
                </a:ext>
              </a:extLst>
            </p:cNvPr>
            <p:cNvSpPr/>
            <p:nvPr/>
          </p:nvSpPr>
          <p:spPr>
            <a:xfrm>
              <a:off x="-14829" y="1022294"/>
              <a:ext cx="432136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EB24353-551C-4AE5-A0EA-00C29EDAC483}"/>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37FDFDB-9770-4434-9082-F716101501BB}"/>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Mobile App vs. Online</a:t>
              </a:r>
              <a:endParaRPr lang="en-US" sz="5000" i="1">
                <a:solidFill>
                  <a:schemeClr val="bg1"/>
                </a:solidFill>
              </a:endParaRPr>
            </a:p>
          </p:txBody>
        </p:sp>
      </p:grpSp>
      <p:pic>
        <p:nvPicPr>
          <p:cNvPr id="6" name="Picture 5" descr="/var/folders/5g/p35tc1xx0zdb9xhxvzq3lkf40000gp/T/com.microsoft.Powerpoint/WebArchiveCopyPasteTempFiles/ueCLEWmQbtgAAAABJRU5ErkJggg==">
            <a:extLst>
              <a:ext uri="{FF2B5EF4-FFF2-40B4-BE49-F238E27FC236}">
                <a16:creationId xmlns:a16="http://schemas.microsoft.com/office/drawing/2014/main" id="{8C7257ED-7E1A-4A3E-BCD8-077A8DB1FC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3732" y="3119062"/>
            <a:ext cx="2767866" cy="22685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ar/folders/5g/p35tc1xx0zdb9xhxvzq3lkf40000gp/T/com.microsoft.Powerpoint/WebArchiveCopyPasteTempFiles/BzS+H6FGlUQ6AAAAAElFTkSuQmCC">
            <a:extLst>
              <a:ext uri="{FF2B5EF4-FFF2-40B4-BE49-F238E27FC236}">
                <a16:creationId xmlns:a16="http://schemas.microsoft.com/office/drawing/2014/main" id="{CB7FF045-A0E2-4587-A00B-2412A133E8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85655" y="2374798"/>
            <a:ext cx="2233095" cy="10879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ar/folders/5g/p35tc1xx0zdb9xhxvzq3lkf40000gp/T/com.microsoft.Powerpoint/WebArchiveCopyPasteTempFiles/2Q==">
            <a:extLst>
              <a:ext uri="{FF2B5EF4-FFF2-40B4-BE49-F238E27FC236}">
                <a16:creationId xmlns:a16="http://schemas.microsoft.com/office/drawing/2014/main" id="{D0024508-CEC7-456E-BFB7-2AA1755BAA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4748" y="3073586"/>
            <a:ext cx="1025594" cy="1854797"/>
          </a:xfrm>
          <a:prstGeom prst="rect">
            <a:avLst/>
          </a:prstGeom>
          <a:noFill/>
          <a:extLst>
            <a:ext uri="{909E8E84-426E-40DD-AFC4-6F175D3DCCD1}">
              <a14:hiddenFill xmlns:a14="http://schemas.microsoft.com/office/drawing/2010/main">
                <a:solidFill>
                  <a:srgbClr val="FFFFFF"/>
                </a:solidFill>
              </a14:hiddenFill>
            </a:ext>
          </a:extLst>
        </p:spPr>
      </p:pic>
      <p:sp>
        <p:nvSpPr>
          <p:cNvPr id="10" name="Bent Arrow 2">
            <a:extLst>
              <a:ext uri="{FF2B5EF4-FFF2-40B4-BE49-F238E27FC236}">
                <a16:creationId xmlns:a16="http://schemas.microsoft.com/office/drawing/2014/main" id="{FFB37186-5367-42B1-A2D9-42E293B34750}"/>
              </a:ext>
            </a:extLst>
          </p:cNvPr>
          <p:cNvSpPr>
            <a:spLocks noChangeAspect="1"/>
          </p:cNvSpPr>
          <p:nvPr/>
        </p:nvSpPr>
        <p:spPr>
          <a:xfrm>
            <a:off x="2228981" y="2566105"/>
            <a:ext cx="911225" cy="388482"/>
          </a:xfrm>
          <a:prstGeom prst="bentArrow">
            <a:avLst>
              <a:gd name="adj1" fmla="val 22337"/>
              <a:gd name="adj2" fmla="val 3223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Bent Arrow 7">
            <a:extLst>
              <a:ext uri="{FF2B5EF4-FFF2-40B4-BE49-F238E27FC236}">
                <a16:creationId xmlns:a16="http://schemas.microsoft.com/office/drawing/2014/main" id="{364CFC3B-C6BD-447C-AF47-C5BA6F5883CA}"/>
              </a:ext>
            </a:extLst>
          </p:cNvPr>
          <p:cNvSpPr>
            <a:spLocks noChangeAspect="1"/>
          </p:cNvSpPr>
          <p:nvPr/>
        </p:nvSpPr>
        <p:spPr>
          <a:xfrm flipH="1">
            <a:off x="5405861" y="2515595"/>
            <a:ext cx="911225" cy="438992"/>
          </a:xfrm>
          <a:prstGeom prst="bentArrow">
            <a:avLst>
              <a:gd name="adj1" fmla="val 20695"/>
              <a:gd name="adj2" fmla="val 25000"/>
              <a:gd name="adj3" fmla="val 33555"/>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2" name="Picture 11">
            <a:extLst>
              <a:ext uri="{FF2B5EF4-FFF2-40B4-BE49-F238E27FC236}">
                <a16:creationId xmlns:a16="http://schemas.microsoft.com/office/drawing/2014/main" id="{E00E1843-F793-4D37-A219-126F0D48F1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9280" y="3186352"/>
            <a:ext cx="2086071" cy="1130776"/>
          </a:xfrm>
          <a:prstGeom prst="rect">
            <a:avLst/>
          </a:prstGeom>
        </p:spPr>
      </p:pic>
      <p:grpSp>
        <p:nvGrpSpPr>
          <p:cNvPr id="13" name="Group 12">
            <a:extLst>
              <a:ext uri="{FF2B5EF4-FFF2-40B4-BE49-F238E27FC236}">
                <a16:creationId xmlns:a16="http://schemas.microsoft.com/office/drawing/2014/main" id="{093ACF5B-F56E-4BBF-A159-7C8FFAFD1FDD}"/>
              </a:ext>
            </a:extLst>
          </p:cNvPr>
          <p:cNvGrpSpPr>
            <a:grpSpLocks noChangeAspect="1"/>
          </p:cNvGrpSpPr>
          <p:nvPr/>
        </p:nvGrpSpPr>
        <p:grpSpPr>
          <a:xfrm>
            <a:off x="4886334" y="3682255"/>
            <a:ext cx="729869" cy="1319977"/>
            <a:chOff x="1944687" y="3429000"/>
            <a:chExt cx="1503662" cy="2719388"/>
          </a:xfrm>
        </p:grpSpPr>
        <p:pic>
          <p:nvPicPr>
            <p:cNvPr id="14" name="Picture 3" descr="/var/folders/5g/p35tc1xx0zdb9xhxvzq3lkf40000gp/T/com.microsoft.Powerpoint/WebArchiveCopyPasteTempFiles/2Q==">
              <a:extLst>
                <a:ext uri="{FF2B5EF4-FFF2-40B4-BE49-F238E27FC236}">
                  <a16:creationId xmlns:a16="http://schemas.microsoft.com/office/drawing/2014/main" id="{6E940055-0AAA-458B-9C75-3EB9671DCE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44687" y="3429000"/>
              <a:ext cx="1503662" cy="27193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map&#10;&#10;Description generated with high confidence">
              <a:extLst>
                <a:ext uri="{FF2B5EF4-FFF2-40B4-BE49-F238E27FC236}">
                  <a16:creationId xmlns:a16="http://schemas.microsoft.com/office/drawing/2014/main" id="{625C13CF-FABE-4A02-8F30-2FEC8BB8A4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14"/>
            <a:stretch/>
          </p:blipFill>
          <p:spPr>
            <a:xfrm>
              <a:off x="2081666" y="3848188"/>
              <a:ext cx="1229705" cy="1822724"/>
            </a:xfrm>
            <a:prstGeom prst="rect">
              <a:avLst/>
            </a:prstGeom>
          </p:spPr>
        </p:pic>
      </p:grpSp>
      <p:sp>
        <p:nvSpPr>
          <p:cNvPr id="16" name="Bent Arrow 15">
            <a:extLst>
              <a:ext uri="{FF2B5EF4-FFF2-40B4-BE49-F238E27FC236}">
                <a16:creationId xmlns:a16="http://schemas.microsoft.com/office/drawing/2014/main" id="{5D2D1E72-1CE3-442D-884E-6328A43D7D46}"/>
              </a:ext>
            </a:extLst>
          </p:cNvPr>
          <p:cNvSpPr>
            <a:spLocks noChangeAspect="1"/>
          </p:cNvSpPr>
          <p:nvPr/>
        </p:nvSpPr>
        <p:spPr>
          <a:xfrm rot="16200000">
            <a:off x="4316461" y="3780288"/>
            <a:ext cx="584548" cy="388482"/>
          </a:xfrm>
          <a:prstGeom prst="bentArrow">
            <a:avLst>
              <a:gd name="adj1" fmla="val 22337"/>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TextBox 16">
            <a:extLst>
              <a:ext uri="{FF2B5EF4-FFF2-40B4-BE49-F238E27FC236}">
                <a16:creationId xmlns:a16="http://schemas.microsoft.com/office/drawing/2014/main" id="{0A66C3F3-A134-4F1F-B30A-AE3E6A9CE0C2}"/>
              </a:ext>
            </a:extLst>
          </p:cNvPr>
          <p:cNvSpPr txBox="1"/>
          <p:nvPr/>
        </p:nvSpPr>
        <p:spPr>
          <a:xfrm>
            <a:off x="4775242" y="5263541"/>
            <a:ext cx="3533610" cy="1154162"/>
          </a:xfrm>
          <a:prstGeom prst="rect">
            <a:avLst/>
          </a:prstGeom>
          <a:noFill/>
        </p:spPr>
        <p:txBody>
          <a:bodyPr wrap="square" rtlCol="0">
            <a:spAutoFit/>
          </a:bodyPr>
          <a:lstStyle/>
          <a:p>
            <a:r>
              <a:rPr lang="en-US" sz="1500" b="1"/>
              <a:t>The Whole Database: On the web</a:t>
            </a:r>
            <a:endParaRPr lang="en-US" sz="1500"/>
          </a:p>
          <a:p>
            <a:r>
              <a:rPr lang="en-US" sz="1350"/>
              <a:t>Browser-based interface for your desktop or mobile phone, </a:t>
            </a:r>
            <a:r>
              <a:rPr lang="en-US" sz="1350" i="1"/>
              <a:t>with connectivity</a:t>
            </a:r>
            <a:endParaRPr lang="en-US" sz="1350"/>
          </a:p>
          <a:p>
            <a:r>
              <a:rPr lang="en-US" sz="1350"/>
              <a:t>Presence &amp; Not-Detected &amp; Treatment</a:t>
            </a:r>
          </a:p>
          <a:p>
            <a:r>
              <a:rPr lang="en-US" sz="1350"/>
              <a:t>Queries/Reports/email alerts</a:t>
            </a:r>
          </a:p>
        </p:txBody>
      </p:sp>
      <p:sp>
        <p:nvSpPr>
          <p:cNvPr id="18" name="TextBox 17">
            <a:extLst>
              <a:ext uri="{FF2B5EF4-FFF2-40B4-BE49-F238E27FC236}">
                <a16:creationId xmlns:a16="http://schemas.microsoft.com/office/drawing/2014/main" id="{951C57BD-5C09-4A91-880A-F1989638C057}"/>
              </a:ext>
            </a:extLst>
          </p:cNvPr>
          <p:cNvSpPr txBox="1"/>
          <p:nvPr/>
        </p:nvSpPr>
        <p:spPr>
          <a:xfrm>
            <a:off x="740340" y="5052238"/>
            <a:ext cx="3223823" cy="946413"/>
          </a:xfrm>
          <a:prstGeom prst="rect">
            <a:avLst/>
          </a:prstGeom>
          <a:noFill/>
        </p:spPr>
        <p:txBody>
          <a:bodyPr wrap="square" rtlCol="0">
            <a:spAutoFit/>
          </a:bodyPr>
          <a:lstStyle/>
          <a:p>
            <a:r>
              <a:rPr lang="en-US" sz="1500" b="1"/>
              <a:t>Collecting Simple Data: Mobile app</a:t>
            </a:r>
            <a:endParaRPr lang="en-US" sz="1500"/>
          </a:p>
          <a:p>
            <a:r>
              <a:rPr lang="en-US" sz="1350"/>
              <a:t>Download to your mobile phone or tablet,</a:t>
            </a:r>
          </a:p>
          <a:p>
            <a:r>
              <a:rPr lang="en-US" sz="1350"/>
              <a:t>Presence &amp; Not-Detected</a:t>
            </a:r>
          </a:p>
          <a:p>
            <a:r>
              <a:rPr lang="en-US" sz="1350" i="1"/>
              <a:t>no connectivity needed to collect data</a:t>
            </a:r>
          </a:p>
        </p:txBody>
      </p:sp>
      <p:sp>
        <p:nvSpPr>
          <p:cNvPr id="19" name="TextBox 18">
            <a:extLst>
              <a:ext uri="{FF2B5EF4-FFF2-40B4-BE49-F238E27FC236}">
                <a16:creationId xmlns:a16="http://schemas.microsoft.com/office/drawing/2014/main" id="{36A92AFB-6366-48C2-BEDE-EF7A055E604A}"/>
              </a:ext>
            </a:extLst>
          </p:cNvPr>
          <p:cNvSpPr txBox="1"/>
          <p:nvPr/>
        </p:nvSpPr>
        <p:spPr>
          <a:xfrm>
            <a:off x="1322333" y="1710605"/>
            <a:ext cx="2266967" cy="584775"/>
          </a:xfrm>
          <a:prstGeom prst="rect">
            <a:avLst/>
          </a:prstGeom>
          <a:noFill/>
        </p:spPr>
        <p:txBody>
          <a:bodyPr wrap="none" rtlCol="0">
            <a:spAutoFit/>
          </a:bodyPr>
          <a:lstStyle/>
          <a:p>
            <a:r>
              <a:rPr lang="en-US" sz="3200" b="1">
                <a:solidFill>
                  <a:srgbClr val="6C9D30"/>
                </a:solidFill>
              </a:rPr>
              <a:t>Mobile App </a:t>
            </a:r>
          </a:p>
        </p:txBody>
      </p:sp>
      <p:sp>
        <p:nvSpPr>
          <p:cNvPr id="20" name="TextBox 19">
            <a:extLst>
              <a:ext uri="{FF2B5EF4-FFF2-40B4-BE49-F238E27FC236}">
                <a16:creationId xmlns:a16="http://schemas.microsoft.com/office/drawing/2014/main" id="{24A2C614-BEF4-43D1-9C99-D8B320A707F8}"/>
              </a:ext>
            </a:extLst>
          </p:cNvPr>
          <p:cNvSpPr txBox="1"/>
          <p:nvPr/>
        </p:nvSpPr>
        <p:spPr>
          <a:xfrm>
            <a:off x="5065740" y="1750314"/>
            <a:ext cx="5117910" cy="584775"/>
          </a:xfrm>
          <a:prstGeom prst="rect">
            <a:avLst/>
          </a:prstGeom>
          <a:noFill/>
        </p:spPr>
        <p:txBody>
          <a:bodyPr wrap="square" rtlCol="0">
            <a:spAutoFit/>
          </a:bodyPr>
          <a:lstStyle/>
          <a:p>
            <a:r>
              <a:rPr lang="en-US" sz="3200" b="1">
                <a:solidFill>
                  <a:srgbClr val="6C9D30"/>
                </a:solidFill>
              </a:rPr>
              <a:t>Online Web Application</a:t>
            </a:r>
          </a:p>
        </p:txBody>
      </p:sp>
      <p:sp>
        <p:nvSpPr>
          <p:cNvPr id="22" name="TextBox 21">
            <a:extLst>
              <a:ext uri="{FF2B5EF4-FFF2-40B4-BE49-F238E27FC236}">
                <a16:creationId xmlns:a16="http://schemas.microsoft.com/office/drawing/2014/main" id="{A43F1831-F777-4A84-BBD9-50C326AD1E26}"/>
              </a:ext>
            </a:extLst>
          </p:cNvPr>
          <p:cNvSpPr txBox="1"/>
          <p:nvPr/>
        </p:nvSpPr>
        <p:spPr>
          <a:xfrm>
            <a:off x="12996851" y="7337706"/>
            <a:ext cx="2648469" cy="553998"/>
          </a:xfrm>
          <a:prstGeom prst="rect">
            <a:avLst/>
          </a:prstGeom>
          <a:noFill/>
        </p:spPr>
        <p:txBody>
          <a:bodyPr wrap="square" rtlCol="0">
            <a:spAutoFit/>
          </a:bodyPr>
          <a:lstStyle/>
          <a:p>
            <a:pPr marL="285750" indent="-285750">
              <a:buFont typeface="Arial" panose="020B0604020202020204" pitchFamily="34" charset="0"/>
              <a:buChar char="•"/>
            </a:pPr>
            <a:r>
              <a:rPr lang="en-US" sz="1500" b="1">
                <a:latin typeface="Arial" panose="020B0604020202020204" pitchFamily="34" charset="0"/>
                <a:cs typeface="Arial" panose="020B0604020202020204" pitchFamily="34" charset="0"/>
              </a:rPr>
              <a:t>Google Chrome </a:t>
            </a:r>
            <a:r>
              <a:rPr lang="en-US" sz="1500">
                <a:latin typeface="Arial" panose="020B0604020202020204" pitchFamily="34" charset="0"/>
                <a:cs typeface="Arial" panose="020B0604020202020204" pitchFamily="34" charset="0"/>
              </a:rPr>
              <a:t>or </a:t>
            </a:r>
            <a:r>
              <a:rPr lang="en-US" sz="1500" b="1">
                <a:latin typeface="Arial" panose="020B0604020202020204" pitchFamily="34" charset="0"/>
                <a:cs typeface="Arial" panose="020B0604020202020204" pitchFamily="34" charset="0"/>
              </a:rPr>
              <a:t>Mozilla Firefox</a:t>
            </a:r>
            <a:endParaRPr lang="en-US" sz="1350" b="1">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8872FA53-D393-4559-8722-5A95A5407AB9}"/>
              </a:ext>
            </a:extLst>
          </p:cNvPr>
          <p:cNvSpPr/>
          <p:nvPr/>
        </p:nvSpPr>
        <p:spPr>
          <a:xfrm>
            <a:off x="28435" y="1318473"/>
            <a:ext cx="4727271" cy="12277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97A215F-2A2C-44C5-8E47-B53A85BA55A2}"/>
              </a:ext>
            </a:extLst>
          </p:cNvPr>
          <p:cNvSpPr txBox="1"/>
          <p:nvPr/>
        </p:nvSpPr>
        <p:spPr>
          <a:xfrm>
            <a:off x="9591362" y="2918757"/>
            <a:ext cx="2282611" cy="2308324"/>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Questions on Account set up online?</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Type into the </a:t>
            </a:r>
            <a:r>
              <a:rPr lang="en-US" sz="2400" err="1">
                <a:latin typeface="Arial" panose="020B0604020202020204" pitchFamily="34" charset="0"/>
                <a:cs typeface="Arial" panose="020B0604020202020204" pitchFamily="34" charset="0"/>
              </a:rPr>
              <a:t>chatbox</a:t>
            </a:r>
            <a:r>
              <a:rPr lang="en-US" sz="2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658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2.96296E-6 L 0.38542 0.00949 " pathEditMode="relative" rAng="0" ptsTypes="AA">
                                      <p:cBhvr>
                                        <p:cTn id="6" dur="500" fill="hold"/>
                                        <p:tgtEl>
                                          <p:spTgt spid="5"/>
                                        </p:tgtEl>
                                        <p:attrNameLst>
                                          <p:attrName>ppt_x</p:attrName>
                                          <p:attrName>ppt_y</p:attrName>
                                        </p:attrNameLst>
                                      </p:cBhvr>
                                      <p:rCtr x="19271"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964749"/>
            <a:chOff x="-14829" y="0"/>
            <a:chExt cx="12206829" cy="6964749"/>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4"/>
              <a:ext cx="4720179"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14829"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Using </a:t>
              </a:r>
              <a:r>
                <a:rPr lang="en-US" sz="5000" err="1">
                  <a:solidFill>
                    <a:schemeClr val="bg1"/>
                  </a:solidFill>
                </a:rPr>
                <a:t>iMapInvasives</a:t>
              </a:r>
              <a:endParaRPr lang="en-US" sz="5000">
                <a:solidFill>
                  <a:schemeClr val="bg1"/>
                </a:solidFill>
              </a:endParaRPr>
            </a:p>
          </p:txBody>
        </p:sp>
      </p:grpSp>
      <p:sp>
        <p:nvSpPr>
          <p:cNvPr id="6" name="TextBox 5">
            <a:extLst>
              <a:ext uri="{FF2B5EF4-FFF2-40B4-BE49-F238E27FC236}">
                <a16:creationId xmlns:a16="http://schemas.microsoft.com/office/drawing/2014/main" id="{E6223070-DFBA-4C68-B6BD-5166EF88BFB3}"/>
              </a:ext>
            </a:extLst>
          </p:cNvPr>
          <p:cNvSpPr txBox="1"/>
          <p:nvPr/>
        </p:nvSpPr>
        <p:spPr>
          <a:xfrm>
            <a:off x="410817" y="1565960"/>
            <a:ext cx="4437548" cy="4770537"/>
          </a:xfrm>
          <a:prstGeom prst="rect">
            <a:avLst/>
          </a:prstGeom>
          <a:noFill/>
        </p:spPr>
        <p:txBody>
          <a:bodyPr wrap="square" rtlCol="0">
            <a:spAutoFit/>
          </a:bodyPr>
          <a:lstStyle/>
          <a:p>
            <a:pPr marL="342900" indent="-342900">
              <a:buAutoNum type="arabicPeriod"/>
            </a:pPr>
            <a:r>
              <a:rPr lang="en-US" sz="2800">
                <a:latin typeface="Arial" panose="020B0604020202020204" pitchFamily="34" charset="0"/>
                <a:cs typeface="Arial" panose="020B0604020202020204" pitchFamily="34" charset="0"/>
              </a:rPr>
              <a:t> Use </a:t>
            </a:r>
            <a:r>
              <a:rPr lang="en-US" sz="2800" b="1">
                <a:latin typeface="Arial" panose="020B0604020202020204" pitchFamily="34" charset="0"/>
                <a:cs typeface="Arial" panose="020B0604020202020204" pitchFamily="34" charset="0"/>
              </a:rPr>
              <a:t>Filter tool</a:t>
            </a:r>
            <a:r>
              <a:rPr lang="en-US" sz="2800">
                <a:latin typeface="Arial" panose="020B0604020202020204" pitchFamily="34" charset="0"/>
                <a:cs typeface="Arial" panose="020B0604020202020204" pitchFamily="34" charset="0"/>
              </a:rPr>
              <a:t> to filter on species or observer</a:t>
            </a:r>
          </a:p>
          <a:p>
            <a:pPr marL="342900" indent="-342900">
              <a:buAutoNum type="arabicPeriod"/>
            </a:pPr>
            <a:endParaRPr lang="en-US" sz="2800">
              <a:latin typeface="Arial" panose="020B0604020202020204" pitchFamily="34" charset="0"/>
              <a:cs typeface="Arial" panose="020B0604020202020204" pitchFamily="34" charset="0"/>
            </a:endParaRPr>
          </a:p>
          <a:p>
            <a:pPr marL="342900" indent="-342900">
              <a:buAutoNum type="arabicPeriod"/>
            </a:pPr>
            <a:r>
              <a:rPr lang="en-US" sz="2800">
                <a:latin typeface="Arial" panose="020B0604020202020204" pitchFamily="34" charset="0"/>
                <a:cs typeface="Arial" panose="020B0604020202020204" pitchFamily="34" charset="0"/>
              </a:rPr>
              <a:t> Layers On/Off</a:t>
            </a:r>
          </a:p>
          <a:p>
            <a:pPr marL="342900" indent="-342900">
              <a:buAutoNum type="arabicPeriod"/>
            </a:pPr>
            <a:endParaRPr lang="en-US" sz="2800">
              <a:latin typeface="Arial" panose="020B0604020202020204" pitchFamily="34" charset="0"/>
              <a:cs typeface="Arial" panose="020B0604020202020204" pitchFamily="34" charset="0"/>
            </a:endParaRPr>
          </a:p>
          <a:p>
            <a:pPr marL="342900" indent="-342900">
              <a:buAutoNum type="arabicPeriod"/>
            </a:pPr>
            <a:r>
              <a:rPr lang="en-US" sz="2800">
                <a:latin typeface="Arial" panose="020B0604020202020204" pitchFamily="34" charset="0"/>
                <a:cs typeface="Arial" panose="020B0604020202020204" pitchFamily="34" charset="0"/>
              </a:rPr>
              <a:t> Export/Report Tool </a:t>
            </a:r>
            <a:r>
              <a:rPr lang="en-US" sz="2400">
                <a:latin typeface="Arial" panose="020B0604020202020204" pitchFamily="34" charset="0"/>
                <a:cs typeface="Arial" panose="020B0604020202020204" pitchFamily="34" charset="0"/>
              </a:rPr>
              <a:t>Species list by geography</a:t>
            </a:r>
          </a:p>
          <a:p>
            <a:pPr marL="342900" indent="-342900">
              <a:buAutoNum type="arabicPeriod"/>
            </a:pPr>
            <a:endParaRPr lang="en-US" sz="2800">
              <a:latin typeface="Arial" panose="020B0604020202020204" pitchFamily="34" charset="0"/>
              <a:cs typeface="Arial" panose="020B0604020202020204" pitchFamily="34" charset="0"/>
            </a:endParaRPr>
          </a:p>
          <a:p>
            <a:pPr marL="342900" indent="-342900">
              <a:buAutoNum type="arabicPeriod"/>
            </a:pPr>
            <a:r>
              <a:rPr lang="en-US" sz="2800">
                <a:latin typeface="Arial" panose="020B0604020202020204" pitchFamily="34" charset="0"/>
                <a:cs typeface="Arial" panose="020B0604020202020204" pitchFamily="34" charset="0"/>
              </a:rPr>
              <a:t> Distribution Layers</a:t>
            </a:r>
          </a:p>
          <a:p>
            <a:pPr marL="342900" indent="-342900">
              <a:buAutoNum type="arabicPeriod"/>
            </a:pPr>
            <a:endParaRPr lang="en-US" sz="1400">
              <a:latin typeface="Arial" panose="020B0604020202020204" pitchFamily="34" charset="0"/>
              <a:cs typeface="Arial" panose="020B0604020202020204" pitchFamily="34" charset="0"/>
            </a:endParaRPr>
          </a:p>
          <a:p>
            <a:pPr marL="342900" indent="-342900">
              <a:buAutoNum type="arabicPeriod"/>
            </a:pPr>
            <a:endParaRPr lang="en-US" sz="1400">
              <a:latin typeface="Arial" panose="020B0604020202020204" pitchFamily="34" charset="0"/>
              <a:cs typeface="Arial" panose="020B0604020202020204" pitchFamily="34" charset="0"/>
            </a:endParaRPr>
          </a:p>
          <a:p>
            <a:pPr marL="342900" indent="-342900">
              <a:buAutoNum type="arabicPeriod"/>
            </a:pPr>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p:txBody>
      </p:sp>
      <p:pic>
        <p:nvPicPr>
          <p:cNvPr id="8" name="Picture 4" descr="Apple starts test run of Safari 10 | Computerworld">
            <a:extLst>
              <a:ext uri="{FF2B5EF4-FFF2-40B4-BE49-F238E27FC236}">
                <a16:creationId xmlns:a16="http://schemas.microsoft.com/office/drawing/2014/main" id="{1B05DEA7-6A53-43B2-85CD-DDA6E26895B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694" b="100000" l="0" r="100000"/>
                    </a14:imgEffect>
                  </a14:imgLayer>
                </a14:imgProps>
              </a:ext>
              <a:ext uri="{28A0092B-C50C-407E-A947-70E740481C1C}">
                <a14:useLocalDpi xmlns:a14="http://schemas.microsoft.com/office/drawing/2010/main"/>
              </a:ext>
            </a:extLst>
          </a:blip>
          <a:srcRect/>
          <a:stretch/>
        </p:blipFill>
        <p:spPr bwMode="auto">
          <a:xfrm>
            <a:off x="3191145" y="5746274"/>
            <a:ext cx="1057142" cy="9602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9C0F0AF-614D-42B3-9817-6764473B13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97250" y="5652923"/>
            <a:ext cx="1057142" cy="10917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F8A80C18-72A7-4602-847D-EFE4413200B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1085" y="5687466"/>
            <a:ext cx="1047202" cy="1047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EA4A1FC-E74C-4180-B5DF-3CA5AF68C5F7}"/>
              </a:ext>
            </a:extLst>
          </p:cNvPr>
          <p:cNvPicPr>
            <a:picLocks noChangeAspect="1"/>
          </p:cNvPicPr>
          <p:nvPr/>
        </p:nvPicPr>
        <p:blipFill>
          <a:blip r:embed="rId7"/>
          <a:stretch>
            <a:fillRect/>
          </a:stretch>
        </p:blipFill>
        <p:spPr>
          <a:xfrm>
            <a:off x="4848365" y="1259594"/>
            <a:ext cx="7197143" cy="4593368"/>
          </a:xfrm>
          <a:prstGeom prst="rect">
            <a:avLst/>
          </a:prstGeom>
        </p:spPr>
      </p:pic>
      <p:pic>
        <p:nvPicPr>
          <p:cNvPr id="13" name="Picture 12">
            <a:extLst>
              <a:ext uri="{FF2B5EF4-FFF2-40B4-BE49-F238E27FC236}">
                <a16:creationId xmlns:a16="http://schemas.microsoft.com/office/drawing/2014/main" id="{16D13A5B-2C3A-46E8-BABC-F4B0D37283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54211" y="1259594"/>
            <a:ext cx="5691297" cy="336884"/>
          </a:xfrm>
          <a:prstGeom prst="rect">
            <a:avLst/>
          </a:prstGeom>
        </p:spPr>
      </p:pic>
    </p:spTree>
    <p:extLst>
      <p:ext uri="{BB962C8B-B14F-4D97-AF65-F5344CB8AC3E}">
        <p14:creationId xmlns:p14="http://schemas.microsoft.com/office/powerpoint/2010/main" val="675597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8BA0C-91A9-42D1-8A9F-14DD37C3BE00}"/>
              </a:ext>
            </a:extLst>
          </p:cNvPr>
          <p:cNvSpPr/>
          <p:nvPr/>
        </p:nvSpPr>
        <p:spPr>
          <a:xfrm>
            <a:off x="-15624" y="968587"/>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C0688B-9E22-45B7-8D00-65A8DD450CA8}"/>
              </a:ext>
            </a:extLst>
          </p:cNvPr>
          <p:cNvSpPr/>
          <p:nvPr/>
        </p:nvSpPr>
        <p:spPr>
          <a:xfrm>
            <a:off x="4"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8E0A269-A7BA-4CBF-AAF4-B26DC15D8DEC}"/>
              </a:ext>
            </a:extLst>
          </p:cNvPr>
          <p:cNvSpPr txBox="1">
            <a:spLocks/>
          </p:cNvSpPr>
          <p:nvPr/>
        </p:nvSpPr>
        <p:spPr>
          <a:xfrm>
            <a:off x="18991" y="83191"/>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Invasive Species</a:t>
            </a:r>
            <a:endParaRPr lang="en-US" sz="5000" i="1">
              <a:solidFill>
                <a:schemeClr val="bg1"/>
              </a:solidFill>
            </a:endParaRPr>
          </a:p>
        </p:txBody>
      </p:sp>
      <p:sp>
        <p:nvSpPr>
          <p:cNvPr id="5" name="TextBox 4">
            <a:extLst>
              <a:ext uri="{FF2B5EF4-FFF2-40B4-BE49-F238E27FC236}">
                <a16:creationId xmlns:a16="http://schemas.microsoft.com/office/drawing/2014/main" id="{809E1187-AD1F-432A-8E01-1526821C043E}"/>
              </a:ext>
            </a:extLst>
          </p:cNvPr>
          <p:cNvSpPr txBox="1"/>
          <p:nvPr/>
        </p:nvSpPr>
        <p:spPr>
          <a:xfrm>
            <a:off x="325472" y="1555826"/>
            <a:ext cx="5770528" cy="5150128"/>
          </a:xfrm>
          <a:prstGeom prst="rect">
            <a:avLst/>
          </a:prstGeom>
          <a:noFill/>
        </p:spPr>
        <p:txBody>
          <a:bodyPr wrap="square" rtlCol="0">
            <a:spAutoFit/>
          </a:bodyPr>
          <a:lstStyle/>
          <a:p>
            <a:pPr>
              <a:spcAft>
                <a:spcPts val="2000"/>
              </a:spcAft>
            </a:pPr>
            <a:r>
              <a:rPr lang="en-US" sz="3200">
                <a:latin typeface="Arial" panose="020B0604020202020204" pitchFamily="34" charset="0"/>
                <a:cs typeface="Arial" panose="020B0604020202020204" pitchFamily="34" charset="0"/>
              </a:rPr>
              <a:t>Invasive species are species of plants, animals, insects, and pathogens that are:</a:t>
            </a:r>
          </a:p>
          <a:p>
            <a:pPr lvl="1">
              <a:spcAft>
                <a:spcPts val="2000"/>
              </a:spcAft>
            </a:pPr>
            <a:r>
              <a:rPr lang="en-US" sz="3200">
                <a:latin typeface="Arial" panose="020B0604020202020204" pitchFamily="34" charset="0"/>
                <a:cs typeface="Arial" panose="020B0604020202020204" pitchFamily="34" charset="0"/>
              </a:rPr>
              <a:t>1. Non-native</a:t>
            </a:r>
          </a:p>
          <a:p>
            <a:pPr lvl="1">
              <a:spcAft>
                <a:spcPts val="2000"/>
              </a:spcAft>
            </a:pPr>
            <a:r>
              <a:rPr lang="en-US" sz="3200">
                <a:latin typeface="Arial" panose="020B0604020202020204" pitchFamily="34" charset="0"/>
                <a:cs typeface="Arial" panose="020B0604020202020204" pitchFamily="34" charset="0"/>
              </a:rPr>
              <a:t>2. Negatively impactful</a:t>
            </a:r>
          </a:p>
          <a:p>
            <a:pPr marL="1257300" lvl="2" indent="-342900">
              <a:spcAft>
                <a:spcPts val="2000"/>
              </a:spcAft>
              <a:buFont typeface="Arial" panose="020B0604020202020204" pitchFamily="34" charset="0"/>
              <a:buChar char="•"/>
            </a:pPr>
            <a:r>
              <a:rPr lang="en-US" sz="2800">
                <a:latin typeface="Arial" panose="020B0604020202020204" pitchFamily="34" charset="0"/>
                <a:cs typeface="Arial" panose="020B0604020202020204" pitchFamily="34" charset="0"/>
              </a:rPr>
              <a:t>Harm to environment, economy, and human health</a:t>
            </a:r>
          </a:p>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4A39237-1EE9-0850-E17A-7948E2023C74}"/>
              </a:ext>
            </a:extLst>
          </p:cNvPr>
          <p:cNvSpPr txBox="1"/>
          <p:nvPr/>
        </p:nvSpPr>
        <p:spPr>
          <a:xfrm>
            <a:off x="7439916" y="5344998"/>
            <a:ext cx="3535051" cy="677108"/>
          </a:xfrm>
          <a:prstGeom prst="rect">
            <a:avLst/>
          </a:prstGeom>
          <a:noFill/>
        </p:spPr>
        <p:txBody>
          <a:bodyPr wrap="square" rtlCol="0">
            <a:spAutoFit/>
          </a:bodyPr>
          <a:lstStyle/>
          <a:p>
            <a:pPr algn="ctr"/>
            <a:r>
              <a:rPr lang="en-US" sz="2000" dirty="0"/>
              <a:t>European frogbit</a:t>
            </a:r>
          </a:p>
          <a:p>
            <a:pPr algn="ctr"/>
            <a:r>
              <a:rPr lang="en-US" b="0" i="1" dirty="0">
                <a:effectLst/>
                <a:latin typeface="Google Sans"/>
              </a:rPr>
              <a:t>(</a:t>
            </a:r>
            <a:r>
              <a:rPr lang="en-US" b="0" i="1" dirty="0" err="1">
                <a:effectLst/>
                <a:latin typeface="Google Sans"/>
              </a:rPr>
              <a:t>Hydrocharis</a:t>
            </a:r>
            <a:r>
              <a:rPr lang="en-US" b="0" i="1" dirty="0">
                <a:effectLst/>
                <a:latin typeface="Google Sans"/>
              </a:rPr>
              <a:t> </a:t>
            </a:r>
            <a:r>
              <a:rPr lang="en-US" b="0" i="1" dirty="0" err="1">
                <a:effectLst/>
                <a:latin typeface="Google Sans"/>
              </a:rPr>
              <a:t>morsus-ranae</a:t>
            </a:r>
            <a:r>
              <a:rPr lang="en-US" b="0" i="1" dirty="0">
                <a:effectLst/>
                <a:latin typeface="Google Sans"/>
              </a:rPr>
              <a:t>)</a:t>
            </a:r>
          </a:p>
        </p:txBody>
      </p:sp>
      <p:pic>
        <p:nvPicPr>
          <p:cNvPr id="9" name="Picture 8" descr="A picture containing outdoor, plant&#10;&#10;Description automatically generated">
            <a:extLst>
              <a:ext uri="{FF2B5EF4-FFF2-40B4-BE49-F238E27FC236}">
                <a16:creationId xmlns:a16="http://schemas.microsoft.com/office/drawing/2014/main" id="{77A51DDD-0B97-3045-8BB2-C0A0E7C0F002}"/>
              </a:ext>
            </a:extLst>
          </p:cNvPr>
          <p:cNvPicPr>
            <a:picLocks noChangeAspect="1"/>
          </p:cNvPicPr>
          <p:nvPr/>
        </p:nvPicPr>
        <p:blipFill>
          <a:blip r:embed="rId3">
            <a:extLst>
              <a:ext uri="{28A0092B-C50C-407E-A947-70E740481C1C}">
                <a14:useLocalDpi xmlns:a14="http://schemas.microsoft.com/office/drawing/2010/main" val="0"/>
              </a:ext>
            </a:extLst>
          </a:blip>
          <a:srcRect l="24330" r="13350"/>
          <a:stretch/>
        </p:blipFill>
        <p:spPr>
          <a:xfrm rot="5400000">
            <a:off x="7716607" y="1111884"/>
            <a:ext cx="3186586" cy="5113256"/>
          </a:xfrm>
          <a:prstGeom prst="rect">
            <a:avLst/>
          </a:prstGeom>
        </p:spPr>
      </p:pic>
    </p:spTree>
    <p:extLst>
      <p:ext uri="{BB962C8B-B14F-4D97-AF65-F5344CB8AC3E}">
        <p14:creationId xmlns:p14="http://schemas.microsoft.com/office/powerpoint/2010/main" val="2622207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70741D-6535-4392-BDC2-1F9B530AE7BF}"/>
              </a:ext>
            </a:extLst>
          </p:cNvPr>
          <p:cNvGrpSpPr/>
          <p:nvPr/>
        </p:nvGrpSpPr>
        <p:grpSpPr>
          <a:xfrm>
            <a:off x="-45536" y="-1"/>
            <a:ext cx="12206829" cy="6858001"/>
            <a:chOff x="-14829" y="0"/>
            <a:chExt cx="12206829" cy="6858001"/>
          </a:xfrm>
        </p:grpSpPr>
        <p:sp>
          <p:nvSpPr>
            <p:cNvPr id="2" name="Rectangle 1">
              <a:extLst>
                <a:ext uri="{FF2B5EF4-FFF2-40B4-BE49-F238E27FC236}">
                  <a16:creationId xmlns:a16="http://schemas.microsoft.com/office/drawing/2014/main" id="{81D32737-067A-4903-A711-09B6A0020BB5}"/>
                </a:ext>
              </a:extLst>
            </p:cNvPr>
            <p:cNvSpPr/>
            <p:nvPr/>
          </p:nvSpPr>
          <p:spPr>
            <a:xfrm>
              <a:off x="-14829" y="1022295"/>
              <a:ext cx="6114987" cy="58357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EB24353-551C-4AE5-A0EA-00C29EDAC483}"/>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37FDFDB-9770-4434-9082-F716101501BB}"/>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 Help Resources</a:t>
              </a:r>
            </a:p>
          </p:txBody>
        </p:sp>
      </p:grpSp>
      <p:pic>
        <p:nvPicPr>
          <p:cNvPr id="10" name="Picture 9">
            <a:extLst>
              <a:ext uri="{FF2B5EF4-FFF2-40B4-BE49-F238E27FC236}">
                <a16:creationId xmlns:a16="http://schemas.microsoft.com/office/drawing/2014/main" id="{FC87B010-8053-466E-A7C7-628998F2C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0246" y="2407033"/>
            <a:ext cx="4442180" cy="3245782"/>
          </a:xfrm>
          <a:prstGeom prst="rect">
            <a:avLst/>
          </a:prstGeom>
        </p:spPr>
      </p:pic>
      <p:pic>
        <p:nvPicPr>
          <p:cNvPr id="11" name="Picture 10">
            <a:extLst>
              <a:ext uri="{FF2B5EF4-FFF2-40B4-BE49-F238E27FC236}">
                <a16:creationId xmlns:a16="http://schemas.microsoft.com/office/drawing/2014/main" id="{87D2E509-B27E-4D42-A317-98616335DF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87331" y="559347"/>
            <a:ext cx="4973053" cy="4973053"/>
          </a:xfrm>
          <a:prstGeom prst="rect">
            <a:avLst/>
          </a:prstGeom>
        </p:spPr>
      </p:pic>
      <p:sp>
        <p:nvSpPr>
          <p:cNvPr id="13" name="Rectangle 12">
            <a:extLst>
              <a:ext uri="{FF2B5EF4-FFF2-40B4-BE49-F238E27FC236}">
                <a16:creationId xmlns:a16="http://schemas.microsoft.com/office/drawing/2014/main" id="{D27D4846-C42B-46DC-8C68-4AF786C210F7}"/>
              </a:ext>
            </a:extLst>
          </p:cNvPr>
          <p:cNvSpPr/>
          <p:nvPr/>
        </p:nvSpPr>
        <p:spPr>
          <a:xfrm>
            <a:off x="13042609" y="4866694"/>
            <a:ext cx="3969817" cy="26338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5B125E-76D6-46E3-BD30-5A3A07E7F014}"/>
              </a:ext>
            </a:extLst>
          </p:cNvPr>
          <p:cNvSpPr/>
          <p:nvPr/>
        </p:nvSpPr>
        <p:spPr>
          <a:xfrm>
            <a:off x="14218829" y="3843468"/>
            <a:ext cx="3969817" cy="26338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99EB7B-0F73-4893-B439-806581A88988}"/>
              </a:ext>
            </a:extLst>
          </p:cNvPr>
          <p:cNvSpPr txBox="1"/>
          <p:nvPr/>
        </p:nvSpPr>
        <p:spPr>
          <a:xfrm>
            <a:off x="723418" y="2334330"/>
            <a:ext cx="5098740" cy="4001095"/>
          </a:xfrm>
          <a:prstGeom prst="rect">
            <a:avLst/>
          </a:prstGeom>
          <a:noFill/>
        </p:spPr>
        <p:txBody>
          <a:bodyPr wrap="square" rtlCol="0" anchor="t">
            <a:spAutoFit/>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Recordings of past webinars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Online help docs and tutorials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Educator resources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2800" dirty="0">
                <a:latin typeface="Arial"/>
                <a:cs typeface="Arial"/>
              </a:rPr>
              <a:t>NY iMap helpdesk</a:t>
            </a:r>
          </a:p>
          <a:p>
            <a:r>
              <a:rPr lang="en-US" sz="2800" dirty="0">
                <a:latin typeface="Arial"/>
                <a:cs typeface="Arial"/>
                <a:hlinkClick r:id="rId5"/>
              </a:rPr>
              <a:t>imapinvasives@dec.ny.gov</a:t>
            </a:r>
            <a:endParaRPr lang="en-US" sz="2800" dirty="0">
              <a:latin typeface="Arial"/>
              <a:cs typeface="Arial"/>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FEBF6BA-AFC0-40C1-9B80-B6F111726632}"/>
              </a:ext>
            </a:extLst>
          </p:cNvPr>
          <p:cNvSpPr/>
          <p:nvPr/>
        </p:nvSpPr>
        <p:spPr>
          <a:xfrm>
            <a:off x="7522952" y="1350089"/>
            <a:ext cx="3320140"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hlinkClick r:id="rId6"/>
              </a:rPr>
              <a:t>imapinvasives.org/help</a:t>
            </a:r>
            <a:endParaRPr lang="en-US" sz="2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D3C9908F-A756-4EE5-91B0-8CB0F082168E}"/>
              </a:ext>
            </a:extLst>
          </p:cNvPr>
          <p:cNvPicPr>
            <a:picLocks noChangeAspect="1"/>
          </p:cNvPicPr>
          <p:nvPr/>
        </p:nvPicPr>
        <p:blipFill>
          <a:blip r:embed="rId7"/>
          <a:stretch>
            <a:fillRect/>
          </a:stretch>
        </p:blipFill>
        <p:spPr>
          <a:xfrm>
            <a:off x="6093896" y="2007706"/>
            <a:ext cx="6003621" cy="4850294"/>
          </a:xfrm>
          <a:prstGeom prst="rect">
            <a:avLst/>
          </a:prstGeom>
        </p:spPr>
      </p:pic>
      <p:sp>
        <p:nvSpPr>
          <p:cNvPr id="21" name="Rectangle 20">
            <a:extLst>
              <a:ext uri="{FF2B5EF4-FFF2-40B4-BE49-F238E27FC236}">
                <a16:creationId xmlns:a16="http://schemas.microsoft.com/office/drawing/2014/main" id="{7E401FC3-5D84-4445-B4CA-E553AB27CB74}"/>
              </a:ext>
            </a:extLst>
          </p:cNvPr>
          <p:cNvSpPr/>
          <p:nvPr/>
        </p:nvSpPr>
        <p:spPr>
          <a:xfrm>
            <a:off x="1348908" y="1306082"/>
            <a:ext cx="3079690"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hlinkClick r:id="rId8"/>
              </a:rPr>
              <a:t>NY</a:t>
            </a:r>
            <a:r>
              <a:rPr lang="en-US" sz="2400" dirty="0">
                <a:latin typeface="Arial" panose="020B0604020202020204" pitchFamily="34" charset="0"/>
                <a:cs typeface="Arial" panose="020B0604020202020204" pitchFamily="34" charset="0"/>
                <a:hlinkClick r:id="rId8"/>
              </a:rPr>
              <a:t>imapinvasives.org</a:t>
            </a:r>
            <a:endParaRPr lang="en-US" sz="2400" dirty="0">
              <a:latin typeface="Arial" panose="020B0604020202020204" pitchFamily="34" charset="0"/>
              <a:cs typeface="Arial" panose="020B0604020202020204" pitchFamily="34" charset="0"/>
            </a:endParaRPr>
          </a:p>
        </p:txBody>
      </p:sp>
      <p:pic>
        <p:nvPicPr>
          <p:cNvPr id="12" name="Picture 11" descr="A screenshot of a computer&#10;&#10;Description automatically generated with medium confidence">
            <a:extLst>
              <a:ext uri="{FF2B5EF4-FFF2-40B4-BE49-F238E27FC236}">
                <a16:creationId xmlns:a16="http://schemas.microsoft.com/office/drawing/2014/main" id="{50E41DE0-5068-073C-AEE7-300AE9BD9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71" y="1811754"/>
            <a:ext cx="6003621" cy="1322625"/>
          </a:xfrm>
          <a:prstGeom prst="rect">
            <a:avLst/>
          </a:prstGeom>
        </p:spPr>
      </p:pic>
      <p:sp>
        <p:nvSpPr>
          <p:cNvPr id="14" name="Oval 13">
            <a:extLst>
              <a:ext uri="{FF2B5EF4-FFF2-40B4-BE49-F238E27FC236}">
                <a16:creationId xmlns:a16="http://schemas.microsoft.com/office/drawing/2014/main" id="{B2209C7B-14A7-7F0F-C062-C59A444035A8}"/>
              </a:ext>
            </a:extLst>
          </p:cNvPr>
          <p:cNvSpPr/>
          <p:nvPr/>
        </p:nvSpPr>
        <p:spPr>
          <a:xfrm>
            <a:off x="4312227" y="2631688"/>
            <a:ext cx="1728065" cy="519655"/>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74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14829" y="0"/>
            <a:ext cx="12206829" cy="6858001"/>
            <a:chOff x="-14829" y="0"/>
            <a:chExt cx="12206829" cy="6858001"/>
          </a:xfrm>
        </p:grpSpPr>
        <p:sp>
          <p:nvSpPr>
            <p:cNvPr id="3" name="Rectangle 2">
              <a:extLst>
                <a:ext uri="{FF2B5EF4-FFF2-40B4-BE49-F238E27FC236}">
                  <a16:creationId xmlns:a16="http://schemas.microsoft.com/office/drawing/2014/main" id="{F4331EE8-CADE-4B75-A069-B54F96F4D72E}"/>
                </a:ext>
              </a:extLst>
            </p:cNvPr>
            <p:cNvSpPr/>
            <p:nvPr/>
          </p:nvSpPr>
          <p:spPr>
            <a:xfrm>
              <a:off x="-14829" y="1022295"/>
              <a:ext cx="6114987" cy="58357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i="1">
                  <a:solidFill>
                    <a:schemeClr val="bg1"/>
                  </a:solidFill>
                </a:rPr>
                <a:t>Thank you! Questions?</a:t>
              </a:r>
            </a:p>
          </p:txBody>
        </p:sp>
      </p:grpSp>
      <p:pic>
        <p:nvPicPr>
          <p:cNvPr id="6" name="Picture 5">
            <a:extLst>
              <a:ext uri="{FF2B5EF4-FFF2-40B4-BE49-F238E27FC236}">
                <a16:creationId xmlns:a16="http://schemas.microsoft.com/office/drawing/2014/main" id="{85A4435E-9C8A-489C-A291-9722901135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2156" y="5355034"/>
            <a:ext cx="1790851" cy="1310309"/>
          </a:xfrm>
          <a:prstGeom prst="rect">
            <a:avLst/>
          </a:prstGeom>
        </p:spPr>
      </p:pic>
      <p:sp>
        <p:nvSpPr>
          <p:cNvPr id="7" name="TextBox 4">
            <a:extLst>
              <a:ext uri="{FF2B5EF4-FFF2-40B4-BE49-F238E27FC236}">
                <a16:creationId xmlns:a16="http://schemas.microsoft.com/office/drawing/2014/main" id="{7D826320-79FE-4E37-9E3B-ADA248E0AFE0}"/>
              </a:ext>
            </a:extLst>
          </p:cNvPr>
          <p:cNvSpPr txBox="1"/>
          <p:nvPr/>
        </p:nvSpPr>
        <p:spPr>
          <a:xfrm>
            <a:off x="389503" y="5759751"/>
            <a:ext cx="5381340" cy="9848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Email: </a:t>
            </a:r>
            <a:r>
              <a:rPr lang="en-US" sz="2400" dirty="0">
                <a:latin typeface="Arial" panose="020B0604020202020204" pitchFamily="34" charset="0"/>
                <a:cs typeface="Arial" panose="020B0604020202020204" pitchFamily="34" charset="0"/>
                <a:hlinkClick r:id="" action="ppaction://noaction"/>
              </a:rPr>
              <a:t>imapinvasives@dec.ny.gov</a:t>
            </a:r>
            <a:r>
              <a:rPr lang="en-US" sz="2400" dirty="0">
                <a:latin typeface="Arial" panose="020B0604020202020204" pitchFamily="34" charset="0"/>
                <a:cs typeface="Arial" panose="020B0604020202020204" pitchFamily="34" charset="0"/>
              </a:rPr>
              <a:t> </a:t>
            </a:r>
          </a:p>
          <a:p>
            <a:endParaRPr lang="en-US" sz="2400"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43B77AE-9296-46F0-A739-EC2DEC5CCA12}"/>
              </a:ext>
            </a:extLst>
          </p:cNvPr>
          <p:cNvPicPr>
            <a:picLocks noChangeAspect="1"/>
          </p:cNvPicPr>
          <p:nvPr/>
        </p:nvPicPr>
        <p:blipFill>
          <a:blip r:embed="rId4" cstate="print"/>
          <a:srcRect/>
          <a:stretch>
            <a:fillRect/>
          </a:stretch>
        </p:blipFill>
        <p:spPr bwMode="auto">
          <a:xfrm>
            <a:off x="9017409" y="5304280"/>
            <a:ext cx="2930534" cy="1310310"/>
          </a:xfrm>
          <a:prstGeom prst="rect">
            <a:avLst/>
          </a:prstGeom>
          <a:noFill/>
          <a:ln w="9525">
            <a:noFill/>
            <a:miter lim="800000"/>
            <a:headEnd/>
            <a:tailEnd/>
          </a:ln>
        </p:spPr>
      </p:pic>
      <p:sp>
        <p:nvSpPr>
          <p:cNvPr id="9" name="TextBox 4">
            <a:extLst>
              <a:ext uri="{FF2B5EF4-FFF2-40B4-BE49-F238E27FC236}">
                <a16:creationId xmlns:a16="http://schemas.microsoft.com/office/drawing/2014/main" id="{5FAAD570-BA18-4381-A18E-408DE8F516BD}"/>
              </a:ext>
            </a:extLst>
          </p:cNvPr>
          <p:cNvSpPr txBox="1"/>
          <p:nvPr/>
        </p:nvSpPr>
        <p:spPr>
          <a:xfrm>
            <a:off x="389503" y="1451798"/>
            <a:ext cx="5085347"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latin typeface="Arial" panose="020B0604020202020204" pitchFamily="34" charset="0"/>
                <a:cs typeface="Arial" panose="020B0604020202020204" pitchFamily="34" charset="0"/>
              </a:rPr>
              <a:t>Enter questions into the chat box or unmute your microphones</a:t>
            </a:r>
          </a:p>
          <a:p>
            <a:endParaRPr lang="en-US" sz="2400" i="1"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We encourage you to go out and map invasive species!</a:t>
            </a:r>
            <a:endParaRPr lang="en-US" sz="2400" dirty="0">
              <a:latin typeface="Arial" panose="020B0604020202020204" pitchFamily="34" charset="0"/>
              <a:cs typeface="Arial" panose="020B0604020202020204" pitchFamily="34" charset="0"/>
            </a:endParaRPr>
          </a:p>
          <a:p>
            <a:pPr algn="ctr"/>
            <a:endParaRPr lang="en-US" i="1" dirty="0">
              <a:latin typeface="Arial" panose="020B0604020202020204" pitchFamily="34" charset="0"/>
              <a:cs typeface="Arial" panose="020B0604020202020204" pitchFamily="34" charset="0"/>
            </a:endParaRPr>
          </a:p>
        </p:txBody>
      </p:sp>
      <p:pic>
        <p:nvPicPr>
          <p:cNvPr id="12" name="Picture 4" descr="instagram logos png images free download #2428">
            <a:extLst>
              <a:ext uri="{FF2B5EF4-FFF2-40B4-BE49-F238E27FC236}">
                <a16:creationId xmlns:a16="http://schemas.microsoft.com/office/drawing/2014/main" id="{561A4E20-25C2-431D-920F-753358A95C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9412" y="4443239"/>
            <a:ext cx="807895" cy="807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acebook Icons - Free Transparent PNG Logos">
            <a:extLst>
              <a:ext uri="{FF2B5EF4-FFF2-40B4-BE49-F238E27FC236}">
                <a16:creationId xmlns:a16="http://schemas.microsoft.com/office/drawing/2014/main" id="{5BAB5466-A8BF-4CDF-9624-AD273BC007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17307" y="4470343"/>
            <a:ext cx="767538" cy="76753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6F1E2F4-ACB1-4EFE-9F31-8BBAC07FCBE0}"/>
              </a:ext>
            </a:extLst>
          </p:cNvPr>
          <p:cNvSpPr/>
          <p:nvPr/>
        </p:nvSpPr>
        <p:spPr>
          <a:xfrm>
            <a:off x="8203219" y="4535952"/>
            <a:ext cx="3863558" cy="584775"/>
          </a:xfrm>
          <a:prstGeom prst="rect">
            <a:avLst/>
          </a:prstGeom>
        </p:spPr>
        <p:txBody>
          <a:bodyPr wrap="none">
            <a:spAutoFit/>
          </a:bodyPr>
          <a:lstStyle/>
          <a:p>
            <a:r>
              <a:rPr lang="en-US" sz="3200" b="1">
                <a:latin typeface="Arial" panose="020B0604020202020204" pitchFamily="34" charset="0"/>
                <a:cs typeface="Arial" panose="020B0604020202020204" pitchFamily="34" charset="0"/>
              </a:rPr>
              <a:t>@</a:t>
            </a:r>
            <a:r>
              <a:rPr lang="en-US" sz="3200" b="1" err="1">
                <a:latin typeface="Arial" panose="020B0604020202020204" pitchFamily="34" charset="0"/>
                <a:cs typeface="Arial" panose="020B0604020202020204" pitchFamily="34" charset="0"/>
              </a:rPr>
              <a:t>nyimapinvasives</a:t>
            </a:r>
            <a:endParaRPr lang="en-US" sz="3200" b="1">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4D2F7C5-9F3E-456A-A570-DE6A67DC8E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6783"/>
          <a:stretch/>
        </p:blipFill>
        <p:spPr>
          <a:xfrm>
            <a:off x="6532289" y="1370005"/>
            <a:ext cx="5270208" cy="2838927"/>
          </a:xfrm>
          <a:prstGeom prst="rect">
            <a:avLst/>
          </a:prstGeom>
        </p:spPr>
      </p:pic>
    </p:spTree>
    <p:extLst>
      <p:ext uri="{BB962C8B-B14F-4D97-AF65-F5344CB8AC3E}">
        <p14:creationId xmlns:p14="http://schemas.microsoft.com/office/powerpoint/2010/main" val="205130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9B2B29-4AF5-461A-B8CB-25333E92022C}"/>
              </a:ext>
            </a:extLst>
          </p:cNvPr>
          <p:cNvGrpSpPr/>
          <p:nvPr/>
        </p:nvGrpSpPr>
        <p:grpSpPr>
          <a:xfrm>
            <a:off x="0" y="0"/>
            <a:ext cx="12192000" cy="1058351"/>
            <a:chOff x="0" y="0"/>
            <a:chExt cx="12192000" cy="1058351"/>
          </a:xfrm>
        </p:grpSpPr>
        <p:sp>
          <p:nvSpPr>
            <p:cNvPr id="4" name="Rectangle 3">
              <a:extLst>
                <a:ext uri="{FF2B5EF4-FFF2-40B4-BE49-F238E27FC236}">
                  <a16:creationId xmlns:a16="http://schemas.microsoft.com/office/drawing/2014/main" id="{35DBCE69-8A11-4527-A9CE-D6B80A16E0C8}"/>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CE79F6A-82E3-448F-B7B8-B4A4B324BC67}"/>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Advanced Mobile Tools</a:t>
              </a:r>
            </a:p>
          </p:txBody>
        </p:sp>
      </p:grpSp>
      <p:pic>
        <p:nvPicPr>
          <p:cNvPr id="10" name="Picture 9" descr="Table&#10;&#10;Description automatically generated">
            <a:extLst>
              <a:ext uri="{FF2B5EF4-FFF2-40B4-BE49-F238E27FC236}">
                <a16:creationId xmlns:a16="http://schemas.microsoft.com/office/drawing/2014/main" id="{C6A92B44-BBDC-8679-FB52-D813F27A9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498" y="1078207"/>
            <a:ext cx="8307658" cy="5779793"/>
          </a:xfrm>
          <a:prstGeom prst="rect">
            <a:avLst/>
          </a:prstGeom>
        </p:spPr>
      </p:pic>
    </p:spTree>
    <p:extLst>
      <p:ext uri="{BB962C8B-B14F-4D97-AF65-F5344CB8AC3E}">
        <p14:creationId xmlns:p14="http://schemas.microsoft.com/office/powerpoint/2010/main" val="262787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22D219-9D2E-454E-B44A-60219AEB83D2}"/>
              </a:ext>
            </a:extLst>
          </p:cNvPr>
          <p:cNvSpPr/>
          <p:nvPr/>
        </p:nvSpPr>
        <p:spPr>
          <a:xfrm>
            <a:off x="63"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E15A619-527C-4434-98CF-6C279E171C84}"/>
              </a:ext>
            </a:extLst>
          </p:cNvPr>
          <p:cNvSpPr txBox="1">
            <a:spLocks/>
          </p:cNvSpPr>
          <p:nvPr/>
        </p:nvSpPr>
        <p:spPr>
          <a:xfrm>
            <a:off x="19050" y="139241"/>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Invasive species – What do we do?</a:t>
            </a:r>
            <a:endParaRPr lang="en-US" sz="5000" i="1">
              <a:solidFill>
                <a:schemeClr val="bg1"/>
              </a:solidFill>
            </a:endParaRPr>
          </a:p>
        </p:txBody>
      </p:sp>
      <p:pic>
        <p:nvPicPr>
          <p:cNvPr id="16" name="Picture 2" descr="http://www.naisn.org/images/invasive-species-prevention-curve-GRAPH.jpg">
            <a:extLst>
              <a:ext uri="{FF2B5EF4-FFF2-40B4-BE49-F238E27FC236}">
                <a16:creationId xmlns:a16="http://schemas.microsoft.com/office/drawing/2014/main" id="{351387F3-097D-48EC-8F8D-1710A4692E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5352" y="1131236"/>
            <a:ext cx="8701296" cy="5460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5359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85746F1E-6CDA-78E9-4622-7DDABE1CA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794" y="1522025"/>
            <a:ext cx="8673206" cy="4997696"/>
          </a:xfrm>
          <a:prstGeom prst="rect">
            <a:avLst/>
          </a:prstGeom>
        </p:spPr>
      </p:pic>
      <p:sp>
        <p:nvSpPr>
          <p:cNvPr id="4" name="Rectangle 3">
            <a:extLst>
              <a:ext uri="{FF2B5EF4-FFF2-40B4-BE49-F238E27FC236}">
                <a16:creationId xmlns:a16="http://schemas.microsoft.com/office/drawing/2014/main" id="{5422D219-9D2E-454E-B44A-60219AEB83D2}"/>
              </a:ext>
            </a:extLst>
          </p:cNvPr>
          <p:cNvSpPr/>
          <p:nvPr/>
        </p:nvSpPr>
        <p:spPr>
          <a:xfrm>
            <a:off x="4"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E15A619-527C-4434-98CF-6C279E171C84}"/>
              </a:ext>
            </a:extLst>
          </p:cNvPr>
          <p:cNvSpPr txBox="1">
            <a:spLocks/>
          </p:cNvSpPr>
          <p:nvPr/>
        </p:nvSpPr>
        <p:spPr>
          <a:xfrm>
            <a:off x="18991" y="139241"/>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Tree-of-heaven Distribution</a:t>
            </a:r>
            <a:endParaRPr lang="en-US" sz="5000" i="1">
              <a:solidFill>
                <a:schemeClr val="bg1"/>
              </a:solidFill>
            </a:endParaRPr>
          </a:p>
        </p:txBody>
      </p:sp>
      <p:sp>
        <p:nvSpPr>
          <p:cNvPr id="11" name="TextBox 10">
            <a:extLst>
              <a:ext uri="{FF2B5EF4-FFF2-40B4-BE49-F238E27FC236}">
                <a16:creationId xmlns:a16="http://schemas.microsoft.com/office/drawing/2014/main" id="{BAF4FC46-626D-4EAD-B43E-7E6FE14A1E31}"/>
              </a:ext>
            </a:extLst>
          </p:cNvPr>
          <p:cNvSpPr txBox="1"/>
          <p:nvPr/>
        </p:nvSpPr>
        <p:spPr>
          <a:xfrm>
            <a:off x="12191996" y="1170449"/>
            <a:ext cx="1519862"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Not detected records</a:t>
            </a:r>
          </a:p>
          <a:p>
            <a:endParaRPr lang="en-US"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E5C16846-D80A-4887-95D5-8CB7D6F0E0DD}"/>
              </a:ext>
            </a:extLst>
          </p:cNvPr>
          <p:cNvSpPr/>
          <p:nvPr/>
        </p:nvSpPr>
        <p:spPr>
          <a:xfrm rot="829165">
            <a:off x="4389471" y="3809450"/>
            <a:ext cx="1943834" cy="104151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8FFA84-52BE-46C4-A320-4FB1CCD192F5}"/>
              </a:ext>
            </a:extLst>
          </p:cNvPr>
          <p:cNvSpPr/>
          <p:nvPr/>
        </p:nvSpPr>
        <p:spPr>
          <a:xfrm>
            <a:off x="4983416" y="3265631"/>
            <a:ext cx="130035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Data gap?</a:t>
            </a:r>
            <a:endParaRPr lang="en-US" b="1" dirty="0"/>
          </a:p>
        </p:txBody>
      </p:sp>
      <p:sp>
        <p:nvSpPr>
          <p:cNvPr id="21" name="Oval 20">
            <a:extLst>
              <a:ext uri="{FF2B5EF4-FFF2-40B4-BE49-F238E27FC236}">
                <a16:creationId xmlns:a16="http://schemas.microsoft.com/office/drawing/2014/main" id="{67DFF475-3E1C-410A-BE90-305FCABFBD48}"/>
              </a:ext>
            </a:extLst>
          </p:cNvPr>
          <p:cNvSpPr/>
          <p:nvPr/>
        </p:nvSpPr>
        <p:spPr>
          <a:xfrm rot="829165">
            <a:off x="2331558" y="4179618"/>
            <a:ext cx="1740291" cy="827477"/>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0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3023B50-7C16-4A08-AC98-AF4685E8206C}"/>
              </a:ext>
            </a:extLst>
          </p:cNvPr>
          <p:cNvSpPr/>
          <p:nvPr/>
        </p:nvSpPr>
        <p:spPr>
          <a:xfrm>
            <a:off x="-14829" y="1022294"/>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B6C8E5F-9A20-4685-9F9C-62B1608F7E09}"/>
              </a:ext>
            </a:extLst>
          </p:cNvPr>
          <p:cNvSpPr/>
          <p:nvPr/>
        </p:nvSpPr>
        <p:spPr>
          <a:xfrm>
            <a:off x="0"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6121C9A-1AF9-4F63-9221-06A970BC6068}"/>
              </a:ext>
            </a:extLst>
          </p:cNvPr>
          <p:cNvSpPr>
            <a:spLocks noGrp="1"/>
          </p:cNvSpPr>
          <p:nvPr/>
        </p:nvSpPr>
        <p:spPr>
          <a:xfrm>
            <a:off x="503569" y="1170057"/>
            <a:ext cx="5226980" cy="2104691"/>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atin typeface="Arial" panose="020B0604020202020204" pitchFamily="34" charset="0"/>
                <a:cs typeface="Arial" panose="020B0604020202020204" pitchFamily="34" charset="0"/>
              </a:rPr>
              <a:t>Centralized invasive species database to support PRISMs, state agencies and other partners working on invasive species issues.</a:t>
            </a:r>
          </a:p>
        </p:txBody>
      </p:sp>
      <p:sp>
        <p:nvSpPr>
          <p:cNvPr id="6" name="Title 1">
            <a:extLst>
              <a:ext uri="{FF2B5EF4-FFF2-40B4-BE49-F238E27FC236}">
                <a16:creationId xmlns:a16="http://schemas.microsoft.com/office/drawing/2014/main" id="{485D2B35-29EB-4596-A606-616F8EE49DDD}"/>
              </a:ext>
            </a:extLst>
          </p:cNvPr>
          <p:cNvSpPr txBox="1">
            <a:spLocks/>
          </p:cNvSpPr>
          <p:nvPr/>
        </p:nvSpPr>
        <p:spPr>
          <a:xfrm>
            <a:off x="0" y="113364"/>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 </a:t>
            </a:r>
            <a:r>
              <a:rPr lang="en-US" sz="5000" i="1" err="1">
                <a:solidFill>
                  <a:schemeClr val="bg1"/>
                </a:solidFill>
                <a:latin typeface="Times New Roman" panose="02020603050405020304" pitchFamily="18" charset="0"/>
                <a:cs typeface="Times New Roman" panose="02020603050405020304" pitchFamily="18" charset="0"/>
              </a:rPr>
              <a:t>i</a:t>
            </a:r>
            <a:r>
              <a:rPr lang="en-US" sz="5000" err="1">
                <a:solidFill>
                  <a:schemeClr val="bg1"/>
                </a:solidFill>
              </a:rPr>
              <a:t>MapInvasives</a:t>
            </a:r>
            <a:endParaRPr lang="en-US" sz="5000" i="1">
              <a:solidFill>
                <a:schemeClr val="bg1"/>
              </a:solidFill>
            </a:endParaRPr>
          </a:p>
        </p:txBody>
      </p:sp>
      <p:pic>
        <p:nvPicPr>
          <p:cNvPr id="17" name="Picture 16">
            <a:extLst>
              <a:ext uri="{FF2B5EF4-FFF2-40B4-BE49-F238E27FC236}">
                <a16:creationId xmlns:a16="http://schemas.microsoft.com/office/drawing/2014/main" id="{6F6F09F9-FEAD-4A95-AD41-59FAABE182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239" y="3439474"/>
            <a:ext cx="4442180" cy="3245782"/>
          </a:xfrm>
          <a:prstGeom prst="rect">
            <a:avLst/>
          </a:prstGeom>
        </p:spPr>
      </p:pic>
      <p:grpSp>
        <p:nvGrpSpPr>
          <p:cNvPr id="7" name="Group 6">
            <a:extLst>
              <a:ext uri="{FF2B5EF4-FFF2-40B4-BE49-F238E27FC236}">
                <a16:creationId xmlns:a16="http://schemas.microsoft.com/office/drawing/2014/main" id="{DE57A075-205F-403D-92F5-69D01FB779BF}"/>
              </a:ext>
            </a:extLst>
          </p:cNvPr>
          <p:cNvGrpSpPr/>
          <p:nvPr/>
        </p:nvGrpSpPr>
        <p:grpSpPr>
          <a:xfrm>
            <a:off x="6096000" y="1189604"/>
            <a:ext cx="5830498" cy="5520360"/>
            <a:chOff x="6096000" y="1189604"/>
            <a:chExt cx="5830498" cy="5520360"/>
          </a:xfrm>
        </p:grpSpPr>
        <p:grpSp>
          <p:nvGrpSpPr>
            <p:cNvPr id="2" name="Group 1">
              <a:extLst>
                <a:ext uri="{FF2B5EF4-FFF2-40B4-BE49-F238E27FC236}">
                  <a16:creationId xmlns:a16="http://schemas.microsoft.com/office/drawing/2014/main" id="{82DE6E57-FD6D-4315-9025-2BBB78D878BF}"/>
                </a:ext>
              </a:extLst>
            </p:cNvPr>
            <p:cNvGrpSpPr/>
            <p:nvPr/>
          </p:nvGrpSpPr>
          <p:grpSpPr>
            <a:xfrm>
              <a:off x="6096000" y="1277078"/>
              <a:ext cx="5830498" cy="5432886"/>
              <a:chOff x="6096000" y="1311750"/>
              <a:chExt cx="5830498" cy="5432886"/>
            </a:xfrm>
          </p:grpSpPr>
          <p:grpSp>
            <p:nvGrpSpPr>
              <p:cNvPr id="20" name="Group 19">
                <a:extLst>
                  <a:ext uri="{FF2B5EF4-FFF2-40B4-BE49-F238E27FC236}">
                    <a16:creationId xmlns:a16="http://schemas.microsoft.com/office/drawing/2014/main" id="{9F8E93C1-099A-47A8-9482-AEB3F9AF9136}"/>
                  </a:ext>
                </a:extLst>
              </p:cNvPr>
              <p:cNvGrpSpPr/>
              <p:nvPr/>
            </p:nvGrpSpPr>
            <p:grpSpPr>
              <a:xfrm>
                <a:off x="6096000" y="3070390"/>
                <a:ext cx="5830498" cy="3674246"/>
                <a:chOff x="6186050" y="3110254"/>
                <a:chExt cx="5830498" cy="3674246"/>
              </a:xfrm>
            </p:grpSpPr>
            <p:sp>
              <p:nvSpPr>
                <p:cNvPr id="12" name="TextBox 9">
                  <a:extLst>
                    <a:ext uri="{FF2B5EF4-FFF2-40B4-BE49-F238E27FC236}">
                      <a16:creationId xmlns:a16="http://schemas.microsoft.com/office/drawing/2014/main" id="{5CA50CB3-287F-42FE-A8DE-3E4497E55612}"/>
                    </a:ext>
                  </a:extLst>
                </p:cNvPr>
                <p:cNvSpPr txBox="1"/>
                <p:nvPr/>
              </p:nvSpPr>
              <p:spPr>
                <a:xfrm>
                  <a:off x="6420446" y="3157532"/>
                  <a:ext cx="2624617"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Species Distributions and Reports</a:t>
                  </a:r>
                </a:p>
              </p:txBody>
            </p:sp>
            <p:sp>
              <p:nvSpPr>
                <p:cNvPr id="13" name="TextBox 10">
                  <a:extLst>
                    <a:ext uri="{FF2B5EF4-FFF2-40B4-BE49-F238E27FC236}">
                      <a16:creationId xmlns:a16="http://schemas.microsoft.com/office/drawing/2014/main" id="{40B95200-E92B-4FAA-A422-D3104287F765}"/>
                    </a:ext>
                  </a:extLst>
                </p:cNvPr>
                <p:cNvSpPr txBox="1"/>
                <p:nvPr/>
              </p:nvSpPr>
              <p:spPr>
                <a:xfrm>
                  <a:off x="9525022" y="5979705"/>
                  <a:ext cx="2491526"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Tracking Control Efforts and Results</a:t>
                  </a:r>
                </a:p>
              </p:txBody>
            </p:sp>
            <p:sp>
              <p:nvSpPr>
                <p:cNvPr id="14" name="TextBox 11">
                  <a:extLst>
                    <a:ext uri="{FF2B5EF4-FFF2-40B4-BE49-F238E27FC236}">
                      <a16:creationId xmlns:a16="http://schemas.microsoft.com/office/drawing/2014/main" id="{BCB4E229-6F70-46D9-B337-8A648DA83E65}"/>
                    </a:ext>
                  </a:extLst>
                </p:cNvPr>
                <p:cNvSpPr txBox="1"/>
                <p:nvPr/>
              </p:nvSpPr>
              <p:spPr>
                <a:xfrm>
                  <a:off x="9599705" y="3110254"/>
                  <a:ext cx="2222413"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Early Detection Alerts</a:t>
                  </a:r>
                </a:p>
              </p:txBody>
            </p:sp>
            <p:pic>
              <p:nvPicPr>
                <p:cNvPr id="15" name="Picture 14">
                  <a:extLst>
                    <a:ext uri="{FF2B5EF4-FFF2-40B4-BE49-F238E27FC236}">
                      <a16:creationId xmlns:a16="http://schemas.microsoft.com/office/drawing/2014/main" id="{8086B6E2-0AF2-4F88-87A5-FF9A2AEEB84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4175" y="4033386"/>
                  <a:ext cx="1813221" cy="1909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screenshot of a cell phone&#10;&#10;Description automatically generated">
                  <a:extLst>
                    <a:ext uri="{FF2B5EF4-FFF2-40B4-BE49-F238E27FC236}">
                      <a16:creationId xmlns:a16="http://schemas.microsoft.com/office/drawing/2014/main" id="{090045A4-CAA6-C543-BAD9-8C8DBC0A56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6050" y="3886779"/>
                  <a:ext cx="3189302" cy="2724926"/>
                </a:xfrm>
                <a:prstGeom prst="rect">
                  <a:avLst/>
                </a:prstGeom>
              </p:spPr>
            </p:pic>
            <p:sp>
              <p:nvSpPr>
                <p:cNvPr id="19" name="Google Shape;295;p11">
                  <a:extLst>
                    <a:ext uri="{FF2B5EF4-FFF2-40B4-BE49-F238E27FC236}">
                      <a16:creationId xmlns:a16="http://schemas.microsoft.com/office/drawing/2014/main" id="{26AE1F64-9C36-D842-BABB-0477EF1099EA}"/>
                    </a:ext>
                  </a:extLst>
                </p:cNvPr>
                <p:cNvSpPr txBox="1"/>
                <p:nvPr/>
              </p:nvSpPr>
              <p:spPr>
                <a:xfrm>
                  <a:off x="6478556" y="6415209"/>
                  <a:ext cx="2624617"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Calibri"/>
                    <a:buNone/>
                  </a:pPr>
                  <a:r>
                    <a:rPr lang="en-US" sz="1800" i="0" u="none" strike="noStrike" cap="none">
                      <a:solidFill>
                        <a:srgbClr val="000000"/>
                      </a:solidFill>
                      <a:latin typeface="Arial" panose="020B0604020202020204" pitchFamily="34" charset="0"/>
                      <a:ea typeface="Calibri"/>
                      <a:cs typeface="Arial" panose="020B0604020202020204" pitchFamily="34" charset="0"/>
                      <a:sym typeface="Calibri"/>
                    </a:rPr>
                    <a:t>Web Map Services</a:t>
                  </a:r>
                  <a:endParaRPr sz="120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D99A9A02-1C79-4FCA-B1C4-410C09B3DB48}"/>
                  </a:ext>
                </a:extLst>
              </p:cNvPr>
              <p:cNvGrpSpPr/>
              <p:nvPr/>
            </p:nvGrpSpPr>
            <p:grpSpPr>
              <a:xfrm>
                <a:off x="6578132" y="1311750"/>
                <a:ext cx="2309244" cy="1760044"/>
                <a:chOff x="2462543" y="552261"/>
                <a:chExt cx="7260879" cy="5534047"/>
              </a:xfrm>
            </p:grpSpPr>
            <p:pic>
              <p:nvPicPr>
                <p:cNvPr id="3" name="Picture 2">
                  <a:extLst>
                    <a:ext uri="{FF2B5EF4-FFF2-40B4-BE49-F238E27FC236}">
                      <a16:creationId xmlns:a16="http://schemas.microsoft.com/office/drawing/2014/main" id="{6CBE6A43-FFCC-41C7-88F9-5BD7F805508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62543" y="552261"/>
                  <a:ext cx="7260879" cy="5534047"/>
                </a:xfrm>
                <a:prstGeom prst="rect">
                  <a:avLst/>
                </a:prstGeom>
              </p:spPr>
            </p:pic>
            <p:pic>
              <p:nvPicPr>
                <p:cNvPr id="4" name="Picture 3">
                  <a:extLst>
                    <a:ext uri="{FF2B5EF4-FFF2-40B4-BE49-F238E27FC236}">
                      <a16:creationId xmlns:a16="http://schemas.microsoft.com/office/drawing/2014/main" id="{6DBF2BB4-684F-4A07-80D4-04D516B420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41195" y="4237649"/>
                  <a:ext cx="796785" cy="661482"/>
                </a:xfrm>
                <a:prstGeom prst="rect">
                  <a:avLst/>
                </a:prstGeom>
              </p:spPr>
            </p:pic>
          </p:grpSp>
        </p:grpSp>
        <p:grpSp>
          <p:nvGrpSpPr>
            <p:cNvPr id="22" name="Group 21">
              <a:extLst>
                <a:ext uri="{FF2B5EF4-FFF2-40B4-BE49-F238E27FC236}">
                  <a16:creationId xmlns:a16="http://schemas.microsoft.com/office/drawing/2014/main" id="{CCA59226-4FBF-497E-BB10-2D3D5F652B47}"/>
                </a:ext>
              </a:extLst>
            </p:cNvPr>
            <p:cNvGrpSpPr/>
            <p:nvPr/>
          </p:nvGrpSpPr>
          <p:grpSpPr>
            <a:xfrm>
              <a:off x="9774114" y="1189604"/>
              <a:ext cx="1760209" cy="1742648"/>
              <a:chOff x="6222101" y="8528558"/>
              <a:chExt cx="775932" cy="768190"/>
            </a:xfrm>
          </p:grpSpPr>
          <p:pic>
            <p:nvPicPr>
              <p:cNvPr id="23" name="Picture 22">
                <a:extLst>
                  <a:ext uri="{FF2B5EF4-FFF2-40B4-BE49-F238E27FC236}">
                    <a16:creationId xmlns:a16="http://schemas.microsoft.com/office/drawing/2014/main" id="{D129CF5B-E3F4-4C3D-BBBA-5AA71BA6A3FF}"/>
                  </a:ext>
                </a:extLst>
              </p:cNvPr>
              <p:cNvPicPr/>
              <p:nvPr/>
            </p:nvPicPr>
            <p:blipFill rotWithShape="1">
              <a:blip r:embed="rId8" cstate="screen">
                <a:extLst>
                  <a:ext uri="{BEBA8EAE-BF5A-486C-A8C5-ECC9F3942E4B}">
                    <a14:imgProps xmlns:a14="http://schemas.microsoft.com/office/drawing/2010/main">
                      <a14:imgLayer r:embed="rId9">
                        <a14:imgEffect>
                          <a14:backgroundRemoval t="3864" b="93409" l="10000" r="90000">
                            <a14:foregroundMark x1="29545" y1="3864" x2="53030" y2="4091"/>
                            <a14:foregroundMark x1="48030" y1="38636" x2="48030" y2="38636"/>
                            <a14:foregroundMark x1="49091" y1="32727" x2="51364" y2="44318"/>
                            <a14:foregroundMark x1="51364" y1="44318" x2="50000" y2="30909"/>
                            <a14:foregroundMark x1="50000" y1="30909" x2="43939" y2="30000"/>
                            <a14:foregroundMark x1="58636" y1="21818" x2="37273" y2="24318"/>
                            <a14:foregroundMark x1="37273" y1="24318" x2="31515" y2="36136"/>
                            <a14:foregroundMark x1="31515" y1="36136" x2="29545" y2="51136"/>
                            <a14:foregroundMark x1="29545" y1="51136" x2="32424" y2="61591"/>
                            <a14:foregroundMark x1="32424" y1="61591" x2="42879" y2="72273"/>
                            <a14:foregroundMark x1="42879" y1="72273" x2="61818" y2="78182"/>
                            <a14:foregroundMark x1="61818" y1="78182" x2="70758" y2="74545"/>
                            <a14:foregroundMark x1="70758" y1="74545" x2="76970" y2="47273"/>
                            <a14:foregroundMark x1="76970" y1="47273" x2="75606" y2="35227"/>
                            <a14:foregroundMark x1="75606" y1="35227" x2="67121" y2="23409"/>
                            <a14:foregroundMark x1="67121" y1="23409" x2="46061" y2="10227"/>
                            <a14:foregroundMark x1="46061" y1="10227" x2="43030" y2="10000"/>
                            <a14:foregroundMark x1="45152" y1="23636" x2="30909" y2="51136"/>
                            <a14:foregroundMark x1="30909" y1="51136" x2="54394" y2="25909"/>
                            <a14:foregroundMark x1="54394" y1="25909" x2="43636" y2="52045"/>
                            <a14:foregroundMark x1="43636" y1="52045" x2="64091" y2="24773"/>
                            <a14:foregroundMark x1="64091" y1="24773" x2="50758" y2="52273"/>
                            <a14:foregroundMark x1="50758" y1="52273" x2="64242" y2="33636"/>
                            <a14:foregroundMark x1="64242" y1="33636" x2="60152" y2="51364"/>
                            <a14:foregroundMark x1="60152" y1="51364" x2="54545" y2="63409"/>
                            <a14:foregroundMark x1="54545" y1="63409" x2="64091" y2="50000"/>
                            <a14:foregroundMark x1="64091" y1="50000" x2="63939" y2="65909"/>
                            <a14:foregroundMark x1="63939" y1="65909" x2="63636" y2="66364"/>
                            <a14:foregroundMark x1="32576" y1="42500" x2="33636" y2="55000"/>
                            <a14:foregroundMark x1="33636" y1="55000" x2="41818" y2="56818"/>
                            <a14:foregroundMark x1="41818" y1="56818" x2="51212" y2="56591"/>
                            <a14:foregroundMark x1="51212" y1="56591" x2="61364" y2="65455"/>
                            <a14:foregroundMark x1="61364" y1="65455" x2="66364" y2="73864"/>
                            <a14:foregroundMark x1="66364" y1="73864" x2="33788" y2="48182"/>
                            <a14:foregroundMark x1="33788" y1="48182" x2="45152" y2="55000"/>
                            <a14:foregroundMark x1="45152" y1="55000" x2="57273" y2="56364"/>
                            <a14:foregroundMark x1="57273" y1="56364" x2="53788" y2="67727"/>
                            <a14:foregroundMark x1="53788" y1="67727" x2="46061" y2="56136"/>
                            <a14:foregroundMark x1="46061" y1="56136" x2="49545" y2="45455"/>
                            <a14:foregroundMark x1="49545" y1="45455" x2="59091" y2="39091"/>
                            <a14:foregroundMark x1="59091" y1="39091" x2="67879" y2="43182"/>
                            <a14:foregroundMark x1="67879" y1="43182" x2="61667" y2="59091"/>
                            <a14:foregroundMark x1="61667" y1="59091" x2="63788" y2="43636"/>
                            <a14:foregroundMark x1="63788" y1="43636" x2="71970" y2="45682"/>
                            <a14:foregroundMark x1="71970" y1="45682" x2="67879" y2="60227"/>
                            <a14:foregroundMark x1="67879" y1="60227" x2="71212" y2="49091"/>
                            <a14:foregroundMark x1="71212" y1="49091" x2="74545" y2="51364"/>
                            <a14:foregroundMark x1="61364" y1="56364" x2="51667" y2="62500"/>
                            <a14:foregroundMark x1="51667" y1="62500" x2="40606" y2="62727"/>
                            <a14:foregroundMark x1="40606" y1="62727" x2="47576" y2="56136"/>
                            <a14:foregroundMark x1="47576" y1="56136" x2="40606" y2="61818"/>
                            <a14:foregroundMark x1="40606" y1="61818" x2="51818" y2="64318"/>
                            <a14:foregroundMark x1="51818" y1="64318" x2="43485" y2="73182"/>
                            <a14:foregroundMark x1="43485" y1="73182" x2="54091" y2="66364"/>
                            <a14:foregroundMark x1="54091" y1="66364" x2="54091" y2="66364"/>
                            <a14:foregroundMark x1="66667" y1="37955" x2="75455" y2="32727"/>
                            <a14:foregroundMark x1="75455" y1="32727" x2="70909" y2="27727"/>
                            <a14:foregroundMark x1="34848" y1="85000" x2="41212" y2="91818"/>
                            <a14:foregroundMark x1="41212" y1="91818" x2="66515" y2="93409"/>
                            <a14:foregroundMark x1="66515" y1="93409" x2="73636" y2="88864"/>
                            <a14:foregroundMark x1="73636" y1="88864" x2="73939" y2="84091"/>
                          </a14:backgroundRemoval>
                        </a14:imgEffect>
                      </a14:imgLayer>
                    </a14:imgProps>
                  </a:ext>
                  <a:ext uri="{28A0092B-C50C-407E-A947-70E740481C1C}">
                    <a14:useLocalDpi xmlns:a14="http://schemas.microsoft.com/office/drawing/2010/main"/>
                  </a:ext>
                </a:extLst>
              </a:blip>
              <a:srcRect l="16667" t="-1923" r="15384" b="1923"/>
              <a:stretch/>
            </p:blipFill>
            <p:spPr>
              <a:xfrm>
                <a:off x="6222101" y="8592793"/>
                <a:ext cx="717493" cy="703955"/>
              </a:xfrm>
              <a:prstGeom prst="rect">
                <a:avLst/>
              </a:prstGeom>
            </p:spPr>
          </p:pic>
          <p:sp>
            <p:nvSpPr>
              <p:cNvPr id="24" name="Oval 23">
                <a:extLst>
                  <a:ext uri="{FF2B5EF4-FFF2-40B4-BE49-F238E27FC236}">
                    <a16:creationId xmlns:a16="http://schemas.microsoft.com/office/drawing/2014/main" id="{1EAB55FF-7438-4147-B36A-4CAF187470D1}"/>
                  </a:ext>
                </a:extLst>
              </p:cNvPr>
              <p:cNvSpPr/>
              <p:nvPr/>
            </p:nvSpPr>
            <p:spPr>
              <a:xfrm>
                <a:off x="6759198" y="8534400"/>
                <a:ext cx="212157" cy="21215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465DB0C-FDAB-4884-9365-49100E938679}"/>
                  </a:ext>
                </a:extLst>
              </p:cNvPr>
              <p:cNvSpPr txBox="1"/>
              <p:nvPr/>
            </p:nvSpPr>
            <p:spPr>
              <a:xfrm>
                <a:off x="6777368" y="8528558"/>
                <a:ext cx="220665" cy="230645"/>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4</a:t>
                </a:r>
              </a:p>
            </p:txBody>
          </p:sp>
        </p:grpSp>
      </p:grpSp>
    </p:spTree>
    <p:extLst>
      <p:ext uri="{BB962C8B-B14F-4D97-AF65-F5344CB8AC3E}">
        <p14:creationId xmlns:p14="http://schemas.microsoft.com/office/powerpoint/2010/main" val="3298610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C4BA9DE-9478-4C12-A38E-A96DEFAD0317}"/>
              </a:ext>
            </a:extLst>
          </p:cNvPr>
          <p:cNvGrpSpPr/>
          <p:nvPr/>
        </p:nvGrpSpPr>
        <p:grpSpPr>
          <a:xfrm>
            <a:off x="4641797" y="916807"/>
            <a:ext cx="7577435" cy="5994235"/>
            <a:chOff x="4641797" y="916807"/>
            <a:chExt cx="7577435" cy="5994235"/>
          </a:xfrm>
        </p:grpSpPr>
        <p:pic>
          <p:nvPicPr>
            <p:cNvPr id="21508" name="Picture 4" descr="Enlarged map of PRISM boundaries">
              <a:extLst>
                <a:ext uri="{FF2B5EF4-FFF2-40B4-BE49-F238E27FC236}">
                  <a16:creationId xmlns:a16="http://schemas.microsoft.com/office/drawing/2014/main" id="{3000C6AB-5213-4507-8415-E0D9A7DB8A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1797" y="916807"/>
              <a:ext cx="7577435" cy="59942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A822F45-3DF3-4BD8-96A2-01B13710587E}"/>
                </a:ext>
              </a:extLst>
            </p:cNvPr>
            <p:cNvSpPr/>
            <p:nvPr/>
          </p:nvSpPr>
          <p:spPr>
            <a:xfrm>
              <a:off x="9139742" y="2242930"/>
              <a:ext cx="915315" cy="323165"/>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APIPP</a:t>
              </a:r>
              <a:endParaRPr lang="en-US" sz="1500" b="1"/>
            </a:p>
          </p:txBody>
        </p:sp>
        <p:sp>
          <p:nvSpPr>
            <p:cNvPr id="8" name="Rectangle 7">
              <a:extLst>
                <a:ext uri="{FF2B5EF4-FFF2-40B4-BE49-F238E27FC236}">
                  <a16:creationId xmlns:a16="http://schemas.microsoft.com/office/drawing/2014/main" id="{8EEABED5-13DA-4C0B-90A0-F4FA5A14F412}"/>
                </a:ext>
              </a:extLst>
            </p:cNvPr>
            <p:cNvSpPr/>
            <p:nvPr/>
          </p:nvSpPr>
          <p:spPr>
            <a:xfrm>
              <a:off x="7868626" y="2762544"/>
              <a:ext cx="983216" cy="323165"/>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SLELO</a:t>
              </a:r>
              <a:endParaRPr lang="en-US" sz="1500" b="1"/>
            </a:p>
          </p:txBody>
        </p:sp>
        <p:sp>
          <p:nvSpPr>
            <p:cNvPr id="10" name="Rectangle 9">
              <a:extLst>
                <a:ext uri="{FF2B5EF4-FFF2-40B4-BE49-F238E27FC236}">
                  <a16:creationId xmlns:a16="http://schemas.microsoft.com/office/drawing/2014/main" id="{B0A6B082-AAA4-486D-BC4B-24888A6B6D0E}"/>
                </a:ext>
              </a:extLst>
            </p:cNvPr>
            <p:cNvSpPr/>
            <p:nvPr/>
          </p:nvSpPr>
          <p:spPr>
            <a:xfrm>
              <a:off x="5277093" y="3982988"/>
              <a:ext cx="1268499" cy="323165"/>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Western NY</a:t>
              </a:r>
              <a:endParaRPr lang="en-US" sz="1500" b="1"/>
            </a:p>
          </p:txBody>
        </p:sp>
        <p:sp>
          <p:nvSpPr>
            <p:cNvPr id="11" name="Rectangle 10">
              <a:extLst>
                <a:ext uri="{FF2B5EF4-FFF2-40B4-BE49-F238E27FC236}">
                  <a16:creationId xmlns:a16="http://schemas.microsoft.com/office/drawing/2014/main" id="{BD97EB8A-0F47-4507-A663-A19268E583B6}"/>
                </a:ext>
              </a:extLst>
            </p:cNvPr>
            <p:cNvSpPr/>
            <p:nvPr/>
          </p:nvSpPr>
          <p:spPr>
            <a:xfrm>
              <a:off x="6862469" y="3750674"/>
              <a:ext cx="1414428" cy="323165"/>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Finger Lakes</a:t>
              </a:r>
              <a:endParaRPr lang="en-US" sz="1500" b="1"/>
            </a:p>
          </p:txBody>
        </p:sp>
        <p:sp>
          <p:nvSpPr>
            <p:cNvPr id="12" name="Rectangle 11">
              <a:extLst>
                <a:ext uri="{FF2B5EF4-FFF2-40B4-BE49-F238E27FC236}">
                  <a16:creationId xmlns:a16="http://schemas.microsoft.com/office/drawing/2014/main" id="{E6789180-34E3-46BE-9569-0A24E03061BD}"/>
                </a:ext>
              </a:extLst>
            </p:cNvPr>
            <p:cNvSpPr/>
            <p:nvPr/>
          </p:nvSpPr>
          <p:spPr>
            <a:xfrm>
              <a:off x="8851842" y="4491004"/>
              <a:ext cx="915315" cy="323165"/>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CRISP</a:t>
              </a:r>
              <a:endParaRPr lang="en-US" sz="1500" b="1"/>
            </a:p>
          </p:txBody>
        </p:sp>
        <p:sp>
          <p:nvSpPr>
            <p:cNvPr id="13" name="Rectangle 12">
              <a:extLst>
                <a:ext uri="{FF2B5EF4-FFF2-40B4-BE49-F238E27FC236}">
                  <a16:creationId xmlns:a16="http://schemas.microsoft.com/office/drawing/2014/main" id="{4F974C90-C7A9-4E93-A0FE-57DC75F95956}"/>
                </a:ext>
              </a:extLst>
            </p:cNvPr>
            <p:cNvSpPr/>
            <p:nvPr/>
          </p:nvSpPr>
          <p:spPr>
            <a:xfrm rot="20700000">
              <a:off x="10372451" y="5975025"/>
              <a:ext cx="983216" cy="323165"/>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LIISMA</a:t>
              </a:r>
              <a:endParaRPr lang="en-US" sz="1500" b="1"/>
            </a:p>
          </p:txBody>
        </p:sp>
        <p:sp>
          <p:nvSpPr>
            <p:cNvPr id="14" name="Rectangle 13">
              <a:extLst>
                <a:ext uri="{FF2B5EF4-FFF2-40B4-BE49-F238E27FC236}">
                  <a16:creationId xmlns:a16="http://schemas.microsoft.com/office/drawing/2014/main" id="{A293EC56-9AFC-448C-A09B-D6FA2A1F6B84}"/>
                </a:ext>
              </a:extLst>
            </p:cNvPr>
            <p:cNvSpPr/>
            <p:nvPr/>
          </p:nvSpPr>
          <p:spPr>
            <a:xfrm>
              <a:off x="8894813" y="3552186"/>
              <a:ext cx="1618979" cy="323165"/>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Capital Region</a:t>
              </a:r>
              <a:endParaRPr lang="en-US" sz="1500" b="1"/>
            </a:p>
          </p:txBody>
        </p:sp>
        <p:sp>
          <p:nvSpPr>
            <p:cNvPr id="15" name="Rectangle 14">
              <a:extLst>
                <a:ext uri="{FF2B5EF4-FFF2-40B4-BE49-F238E27FC236}">
                  <a16:creationId xmlns:a16="http://schemas.microsoft.com/office/drawing/2014/main" id="{7E1DFD76-6474-4F7A-A944-2BAF8A99B122}"/>
                </a:ext>
              </a:extLst>
            </p:cNvPr>
            <p:cNvSpPr/>
            <p:nvPr/>
          </p:nvSpPr>
          <p:spPr>
            <a:xfrm>
              <a:off x="9432066" y="4993616"/>
              <a:ext cx="915315" cy="553998"/>
            </a:xfrm>
            <a:prstGeom prst="rect">
              <a:avLst/>
            </a:prstGeom>
            <a:solidFill>
              <a:schemeClr val="bg1"/>
            </a:solidFill>
          </p:spPr>
          <p:txBody>
            <a:bodyPr wrap="square">
              <a:spAutoFit/>
            </a:bodyPr>
            <a:lstStyle/>
            <a:p>
              <a:pPr algn="ctr"/>
              <a:r>
                <a:rPr lang="en-US" sz="1500" b="1">
                  <a:latin typeface="Arial" panose="020B0604020202020204" pitchFamily="34" charset="0"/>
                  <a:cs typeface="Arial" panose="020B0604020202020204" pitchFamily="34" charset="0"/>
                </a:rPr>
                <a:t>Lower Hudson</a:t>
              </a:r>
              <a:endParaRPr lang="en-US" sz="1500" b="1"/>
            </a:p>
          </p:txBody>
        </p:sp>
      </p:grpSp>
      <p:sp>
        <p:nvSpPr>
          <p:cNvPr id="9" name="Rectangle 8">
            <a:extLst>
              <a:ext uri="{FF2B5EF4-FFF2-40B4-BE49-F238E27FC236}">
                <a16:creationId xmlns:a16="http://schemas.microsoft.com/office/drawing/2014/main" id="{9FB39008-4CE2-4259-9779-AE41168C551A}"/>
              </a:ext>
            </a:extLst>
          </p:cNvPr>
          <p:cNvSpPr/>
          <p:nvPr/>
        </p:nvSpPr>
        <p:spPr>
          <a:xfrm>
            <a:off x="-15624" y="968587"/>
            <a:ext cx="4690033"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E15A619-527C-4434-98CF-6C279E171C84}"/>
              </a:ext>
            </a:extLst>
          </p:cNvPr>
          <p:cNvSpPr txBox="1">
            <a:spLocks/>
          </p:cNvSpPr>
          <p:nvPr/>
        </p:nvSpPr>
        <p:spPr>
          <a:xfrm>
            <a:off x="18991" y="139241"/>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PRISM</a:t>
            </a:r>
            <a:endParaRPr lang="en-US" sz="5000" i="1">
              <a:solidFill>
                <a:schemeClr val="bg1"/>
              </a:solidFill>
            </a:endParaRPr>
          </a:p>
        </p:txBody>
      </p:sp>
      <p:sp>
        <p:nvSpPr>
          <p:cNvPr id="4" name="Rectangle 3">
            <a:extLst>
              <a:ext uri="{FF2B5EF4-FFF2-40B4-BE49-F238E27FC236}">
                <a16:creationId xmlns:a16="http://schemas.microsoft.com/office/drawing/2014/main" id="{5422D219-9D2E-454E-B44A-60219AEB83D2}"/>
              </a:ext>
            </a:extLst>
          </p:cNvPr>
          <p:cNvSpPr/>
          <p:nvPr/>
        </p:nvSpPr>
        <p:spPr>
          <a:xfrm>
            <a:off x="-495300" y="-59655"/>
            <a:ext cx="12706291"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91977C66-FC55-421A-90AA-930661CB969E}"/>
              </a:ext>
            </a:extLst>
          </p:cNvPr>
          <p:cNvSpPr txBox="1">
            <a:spLocks/>
          </p:cNvSpPr>
          <p:nvPr/>
        </p:nvSpPr>
        <p:spPr>
          <a:xfrm>
            <a:off x="0" y="265764"/>
            <a:ext cx="12192000" cy="891967"/>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Partnership for Regional Invasive Species Management</a:t>
            </a:r>
            <a:endParaRPr lang="en-US" sz="5000" i="1">
              <a:solidFill>
                <a:schemeClr val="bg1"/>
              </a:solidFill>
            </a:endParaRPr>
          </a:p>
        </p:txBody>
      </p:sp>
      <p:sp>
        <p:nvSpPr>
          <p:cNvPr id="17" name="TextBox 16">
            <a:extLst>
              <a:ext uri="{FF2B5EF4-FFF2-40B4-BE49-F238E27FC236}">
                <a16:creationId xmlns:a16="http://schemas.microsoft.com/office/drawing/2014/main" id="{5F2EB107-6E81-4B21-807B-85C60602EF9C}"/>
              </a:ext>
            </a:extLst>
          </p:cNvPr>
          <p:cNvSpPr txBox="1"/>
          <p:nvPr/>
        </p:nvSpPr>
        <p:spPr>
          <a:xfrm>
            <a:off x="11795761" y="7319276"/>
            <a:ext cx="846942" cy="369332"/>
          </a:xfrm>
          <a:prstGeom prst="rect">
            <a:avLst/>
          </a:prstGeom>
          <a:noFill/>
        </p:spPr>
        <p:txBody>
          <a:bodyPr wrap="square" rtlCol="0">
            <a:spAutoFit/>
          </a:bodyPr>
          <a:lstStyle/>
          <a:p>
            <a:r>
              <a:rPr lang="en-US" b="1">
                <a:solidFill>
                  <a:schemeClr val="accent1"/>
                </a:solidFill>
              </a:rPr>
              <a:t>MO</a:t>
            </a:r>
          </a:p>
        </p:txBody>
      </p:sp>
      <p:sp>
        <p:nvSpPr>
          <p:cNvPr id="7" name="Rectangle 6">
            <a:extLst>
              <a:ext uri="{FF2B5EF4-FFF2-40B4-BE49-F238E27FC236}">
                <a16:creationId xmlns:a16="http://schemas.microsoft.com/office/drawing/2014/main" id="{6D6E4710-F56F-4E17-AF66-A6DEB0ECCB5B}"/>
              </a:ext>
            </a:extLst>
          </p:cNvPr>
          <p:cNvSpPr/>
          <p:nvPr/>
        </p:nvSpPr>
        <p:spPr>
          <a:xfrm>
            <a:off x="32606" y="1228388"/>
            <a:ext cx="4690033" cy="5509200"/>
          </a:xfrm>
          <a:prstGeom prst="rect">
            <a:avLst/>
          </a:prstGeom>
        </p:spPr>
        <p:txBody>
          <a:bodyPr wrap="square">
            <a:spAutoFit/>
          </a:bodyPr>
          <a:lstStyle/>
          <a:p>
            <a:pPr marL="342900" indent="-342900">
              <a:spcAft>
                <a:spcPts val="2000"/>
              </a:spcAft>
              <a:buFont typeface="Arial" panose="020B0604020202020204" pitchFamily="34" charset="0"/>
              <a:buChar char="•"/>
            </a:pPr>
            <a:r>
              <a:rPr lang="en-US" sz="2800" dirty="0">
                <a:latin typeface="Arial" panose="020B0604020202020204" pitchFamily="34" charset="0"/>
                <a:cs typeface="Arial" panose="020B0604020202020204" pitchFamily="34" charset="0"/>
              </a:rPr>
              <a:t>Management</a:t>
            </a:r>
          </a:p>
          <a:p>
            <a:pPr marL="342900" indent="-342900">
              <a:spcAft>
                <a:spcPts val="2000"/>
              </a:spcAft>
              <a:buFont typeface="Arial" panose="020B0604020202020204" pitchFamily="34" charset="0"/>
              <a:buChar char="•"/>
            </a:pPr>
            <a:r>
              <a:rPr lang="en-US" sz="2800" dirty="0">
                <a:latin typeface="Arial" panose="020B0604020202020204" pitchFamily="34" charset="0"/>
                <a:cs typeface="Arial" panose="020B0604020202020204" pitchFamily="34" charset="0"/>
              </a:rPr>
              <a:t>Prevention programs</a:t>
            </a:r>
          </a:p>
          <a:p>
            <a:pPr marL="342900" indent="-342900">
              <a:spcAft>
                <a:spcPts val="2000"/>
              </a:spcAft>
              <a:buFont typeface="Arial" panose="020B0604020202020204" pitchFamily="34" charset="0"/>
              <a:buChar char="•"/>
            </a:pPr>
            <a:r>
              <a:rPr lang="en-US" sz="2800" dirty="0">
                <a:latin typeface="Arial" panose="020B0604020202020204" pitchFamily="34" charset="0"/>
                <a:cs typeface="Arial" panose="020B0604020202020204" pitchFamily="34" charset="0"/>
              </a:rPr>
              <a:t>Surveillance and mapping</a:t>
            </a:r>
          </a:p>
          <a:p>
            <a:pPr marL="342900" indent="-342900">
              <a:spcAft>
                <a:spcPts val="2000"/>
              </a:spcAft>
              <a:buFont typeface="Arial" panose="020B0604020202020204" pitchFamily="34" charset="0"/>
              <a:buChar char="•"/>
            </a:pPr>
            <a:r>
              <a:rPr lang="en-US" sz="2800" dirty="0">
                <a:latin typeface="Arial" panose="020B0604020202020204" pitchFamily="34" charset="0"/>
                <a:cs typeface="Arial" panose="020B0604020202020204" pitchFamily="34" charset="0"/>
              </a:rPr>
              <a:t>Habitat restoration</a:t>
            </a:r>
          </a:p>
          <a:p>
            <a:pPr marL="342900" indent="-342900">
              <a:spcAft>
                <a:spcPts val="2000"/>
              </a:spcAft>
              <a:buFont typeface="Arial" panose="020B0604020202020204" pitchFamily="34" charset="0"/>
              <a:buChar char="•"/>
            </a:pPr>
            <a:r>
              <a:rPr lang="en-US" sz="2800" dirty="0">
                <a:latin typeface="Arial" panose="020B0604020202020204" pitchFamily="34" charset="0"/>
                <a:cs typeface="Arial" panose="020B0604020202020204" pitchFamily="34" charset="0"/>
              </a:rPr>
              <a:t>Early Detection &amp; Rapid Response</a:t>
            </a:r>
          </a:p>
          <a:p>
            <a:pPr marL="342900" indent="-342900">
              <a:spcAft>
                <a:spcPts val="2000"/>
              </a:spcAft>
              <a:buFont typeface="Arial" panose="020B0604020202020204" pitchFamily="34" charset="0"/>
              <a:buChar char="•"/>
            </a:pPr>
            <a:r>
              <a:rPr lang="en-US" sz="2800" dirty="0">
                <a:latin typeface="Arial" panose="020B0604020202020204" pitchFamily="34" charset="0"/>
                <a:cs typeface="Arial" panose="020B0604020202020204" pitchFamily="34" charset="0"/>
              </a:rPr>
              <a:t>Coordinate volunteer/ community science efforts</a:t>
            </a:r>
          </a:p>
          <a:p>
            <a:pPr marL="342900" indent="-342900">
              <a:spcAft>
                <a:spcPts val="2000"/>
              </a:spcAft>
              <a:buFont typeface="Arial" panose="020B0604020202020204" pitchFamily="34" charset="0"/>
              <a:buChar char="•"/>
            </a:pPr>
            <a:r>
              <a:rPr lang="en-US" sz="2800" i="1" dirty="0">
                <a:latin typeface="Arial" panose="020B0604020202020204" pitchFamily="34" charset="0"/>
                <a:cs typeface="Arial" panose="020B0604020202020204" pitchFamily="34" charset="0"/>
              </a:rPr>
              <a:t>More!</a:t>
            </a:r>
          </a:p>
        </p:txBody>
      </p:sp>
      <p:sp>
        <p:nvSpPr>
          <p:cNvPr id="19" name="Rectangle 18">
            <a:extLst>
              <a:ext uri="{FF2B5EF4-FFF2-40B4-BE49-F238E27FC236}">
                <a16:creationId xmlns:a16="http://schemas.microsoft.com/office/drawing/2014/main" id="{C5F91581-BDDE-4781-869C-D224288105E6}"/>
              </a:ext>
            </a:extLst>
          </p:cNvPr>
          <p:cNvSpPr/>
          <p:nvPr/>
        </p:nvSpPr>
        <p:spPr>
          <a:xfrm>
            <a:off x="9027971" y="2534655"/>
            <a:ext cx="2940228" cy="276999"/>
          </a:xfrm>
          <a:prstGeom prst="rect">
            <a:avLst/>
          </a:prstGeom>
        </p:spPr>
        <p:txBody>
          <a:bodyPr wrap="none">
            <a:spAutoFit/>
          </a:bodyPr>
          <a:lstStyle/>
          <a:p>
            <a:r>
              <a:rPr lang="en-US" sz="1200">
                <a:solidFill>
                  <a:prstClr val="black"/>
                </a:solidFill>
                <a:latin typeface="Arial" panose="020B0604020202020204" pitchFamily="34" charset="0"/>
                <a:cs typeface="Arial" panose="020B0604020202020204" pitchFamily="34" charset="0"/>
              </a:rPr>
              <a:t>Adirondack Park Invasive Plant Program</a:t>
            </a:r>
            <a:endParaRPr lang="en-US"/>
          </a:p>
        </p:txBody>
      </p:sp>
      <p:sp>
        <p:nvSpPr>
          <p:cNvPr id="21" name="Rectangle 20">
            <a:extLst>
              <a:ext uri="{FF2B5EF4-FFF2-40B4-BE49-F238E27FC236}">
                <a16:creationId xmlns:a16="http://schemas.microsoft.com/office/drawing/2014/main" id="{98170EC6-9C35-44D0-8ADC-C95914949EDF}"/>
              </a:ext>
            </a:extLst>
          </p:cNvPr>
          <p:cNvSpPr/>
          <p:nvPr/>
        </p:nvSpPr>
        <p:spPr>
          <a:xfrm>
            <a:off x="6886814" y="3100049"/>
            <a:ext cx="3033203" cy="276999"/>
          </a:xfrm>
          <a:prstGeom prst="rect">
            <a:avLst/>
          </a:prstGeom>
        </p:spPr>
        <p:txBody>
          <a:bodyPr wrap="none">
            <a:spAutoFit/>
          </a:bodyPr>
          <a:lstStyle/>
          <a:p>
            <a:r>
              <a:rPr lang="en-US" sz="1200">
                <a:solidFill>
                  <a:prstClr val="black"/>
                </a:solidFill>
                <a:latin typeface="Arial" panose="020B0604020202020204" pitchFamily="34" charset="0"/>
                <a:cs typeface="Arial" panose="020B0604020202020204" pitchFamily="34" charset="0"/>
              </a:rPr>
              <a:t>Saint Lawrence and Eastern Lake Ontario</a:t>
            </a:r>
            <a:endParaRPr lang="en-US"/>
          </a:p>
        </p:txBody>
      </p:sp>
      <p:sp>
        <p:nvSpPr>
          <p:cNvPr id="23" name="Rectangle 22">
            <a:extLst>
              <a:ext uri="{FF2B5EF4-FFF2-40B4-BE49-F238E27FC236}">
                <a16:creationId xmlns:a16="http://schemas.microsoft.com/office/drawing/2014/main" id="{1EB8C020-1CFD-4CE3-BBA4-03DADA57730D}"/>
              </a:ext>
            </a:extLst>
          </p:cNvPr>
          <p:cNvSpPr/>
          <p:nvPr/>
        </p:nvSpPr>
        <p:spPr>
          <a:xfrm>
            <a:off x="9214196" y="6520696"/>
            <a:ext cx="3081293" cy="253916"/>
          </a:xfrm>
          <a:prstGeom prst="rect">
            <a:avLst/>
          </a:prstGeom>
        </p:spPr>
        <p:txBody>
          <a:bodyPr wrap="none">
            <a:spAutoFit/>
          </a:bodyPr>
          <a:lstStyle/>
          <a:p>
            <a:r>
              <a:rPr lang="en-US" sz="1050">
                <a:solidFill>
                  <a:prstClr val="black"/>
                </a:solidFill>
                <a:latin typeface="Arial" panose="020B0604020202020204" pitchFamily="34" charset="0"/>
                <a:cs typeface="Arial" panose="020B0604020202020204" pitchFamily="34" charset="0"/>
              </a:rPr>
              <a:t>Long Island Invasive Species Management Area</a:t>
            </a:r>
            <a:endParaRPr lang="en-US"/>
          </a:p>
        </p:txBody>
      </p:sp>
      <p:sp>
        <p:nvSpPr>
          <p:cNvPr id="25" name="Rectangle 24">
            <a:extLst>
              <a:ext uri="{FF2B5EF4-FFF2-40B4-BE49-F238E27FC236}">
                <a16:creationId xmlns:a16="http://schemas.microsoft.com/office/drawing/2014/main" id="{1865497F-CFD2-4457-9820-33E3594BF781}"/>
              </a:ext>
            </a:extLst>
          </p:cNvPr>
          <p:cNvSpPr/>
          <p:nvPr/>
        </p:nvSpPr>
        <p:spPr>
          <a:xfrm>
            <a:off x="8368546" y="4272622"/>
            <a:ext cx="3383131" cy="261610"/>
          </a:xfrm>
          <a:prstGeom prst="rect">
            <a:avLst/>
          </a:prstGeom>
        </p:spPr>
        <p:txBody>
          <a:bodyPr wrap="square">
            <a:spAutoFit/>
          </a:bodyPr>
          <a:lstStyle/>
          <a:p>
            <a:r>
              <a:rPr lang="en-US" sz="1100">
                <a:solidFill>
                  <a:prstClr val="black"/>
                </a:solidFill>
                <a:latin typeface="Arial" panose="020B0604020202020204" pitchFamily="34" charset="0"/>
                <a:cs typeface="Arial" panose="020B0604020202020204" pitchFamily="34" charset="0"/>
              </a:rPr>
              <a:t>Catskill Regional Invasive Species Partnership</a:t>
            </a:r>
            <a:endParaRPr lang="en-US"/>
          </a:p>
        </p:txBody>
      </p:sp>
      <p:sp>
        <p:nvSpPr>
          <p:cNvPr id="26" name="Rectangle 25">
            <a:extLst>
              <a:ext uri="{FF2B5EF4-FFF2-40B4-BE49-F238E27FC236}">
                <a16:creationId xmlns:a16="http://schemas.microsoft.com/office/drawing/2014/main" id="{286AB18D-8AB7-48AB-9223-4EC4908480DB}"/>
              </a:ext>
            </a:extLst>
          </p:cNvPr>
          <p:cNvSpPr/>
          <p:nvPr/>
        </p:nvSpPr>
        <p:spPr>
          <a:xfrm>
            <a:off x="10418542" y="4914943"/>
            <a:ext cx="325658" cy="666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10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3023B50-7C16-4A08-AC98-AF4685E8206C}"/>
              </a:ext>
            </a:extLst>
          </p:cNvPr>
          <p:cNvSpPr/>
          <p:nvPr/>
        </p:nvSpPr>
        <p:spPr>
          <a:xfrm>
            <a:off x="-15624" y="968587"/>
            <a:ext cx="6114987" cy="59424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B6C8E5F-9A20-4685-9F9C-62B1608F7E09}"/>
              </a:ext>
            </a:extLst>
          </p:cNvPr>
          <p:cNvSpPr/>
          <p:nvPr/>
        </p:nvSpPr>
        <p:spPr>
          <a:xfrm>
            <a:off x="4" y="0"/>
            <a:ext cx="12192000" cy="10583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485D2B35-29EB-4596-A606-616F8EE49DDD}"/>
              </a:ext>
            </a:extLst>
          </p:cNvPr>
          <p:cNvSpPr txBox="1">
            <a:spLocks/>
          </p:cNvSpPr>
          <p:nvPr/>
        </p:nvSpPr>
        <p:spPr>
          <a:xfrm>
            <a:off x="18991" y="139241"/>
            <a:ext cx="12192000" cy="891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5000">
                <a:solidFill>
                  <a:schemeClr val="bg1"/>
                </a:solidFill>
              </a:rPr>
              <a:t>Data sources</a:t>
            </a:r>
            <a:endParaRPr lang="en-US" sz="5000" i="1">
              <a:solidFill>
                <a:schemeClr val="bg1"/>
              </a:solidFill>
            </a:endParaRPr>
          </a:p>
        </p:txBody>
      </p:sp>
      <p:sp>
        <p:nvSpPr>
          <p:cNvPr id="26" name="TextBox 1">
            <a:extLst>
              <a:ext uri="{FF2B5EF4-FFF2-40B4-BE49-F238E27FC236}">
                <a16:creationId xmlns:a16="http://schemas.microsoft.com/office/drawing/2014/main" id="{12269CC8-FB90-4707-BD1D-BDA6462B283C}"/>
              </a:ext>
            </a:extLst>
          </p:cNvPr>
          <p:cNvSpPr txBox="1">
            <a:spLocks noChangeArrowheads="1"/>
          </p:cNvSpPr>
          <p:nvPr/>
        </p:nvSpPr>
        <p:spPr bwMode="auto">
          <a:xfrm>
            <a:off x="278160" y="1539572"/>
            <a:ext cx="4829440" cy="521104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171450">
              <a:lnSpc>
                <a:spcPct val="90000"/>
              </a:lnSpc>
              <a:spcBef>
                <a:spcPct val="0"/>
              </a:spcBef>
              <a:spcAft>
                <a:spcPts val="450"/>
              </a:spcAft>
              <a:defRPr/>
            </a:pPr>
            <a:r>
              <a:rPr lang="en-US" altLang="en-US" sz="2400">
                <a:latin typeface="Arial" panose="020B0604020202020204" pitchFamily="34" charset="0"/>
                <a:cs typeface="Arial" panose="020B0604020202020204" pitchFamily="34" charset="0"/>
              </a:rPr>
              <a:t>Uploads of existing data from partner organizations</a:t>
            </a:r>
          </a:p>
          <a:p>
            <a:pPr lvl="1">
              <a:lnSpc>
                <a:spcPct val="90000"/>
              </a:lnSpc>
              <a:spcBef>
                <a:spcPct val="0"/>
              </a:spcBef>
              <a:spcAft>
                <a:spcPts val="450"/>
              </a:spcAft>
              <a:buFont typeface="Arial" panose="020B0604020202020204" pitchFamily="34" charset="0"/>
              <a:buChar char="•"/>
              <a:defRPr/>
            </a:pPr>
            <a:r>
              <a:rPr lang="en-US" altLang="en-US" sz="2400">
                <a:latin typeface="Arial" panose="020B0604020202020204" pitchFamily="34" charset="0"/>
                <a:cs typeface="Arial" panose="020B0604020202020204" pitchFamily="34" charset="0"/>
              </a:rPr>
              <a:t>Local, State, and Federal Agencies</a:t>
            </a:r>
          </a:p>
          <a:p>
            <a:pPr lvl="1">
              <a:lnSpc>
                <a:spcPct val="90000"/>
              </a:lnSpc>
              <a:spcBef>
                <a:spcPct val="0"/>
              </a:spcBef>
              <a:spcAft>
                <a:spcPts val="450"/>
              </a:spcAft>
              <a:buFont typeface="Arial" panose="020B0604020202020204" pitchFamily="34" charset="0"/>
              <a:buChar char="•"/>
              <a:defRPr/>
            </a:pPr>
            <a:r>
              <a:rPr lang="en-US" altLang="en-US" sz="2400">
                <a:latin typeface="Arial" panose="020B0604020202020204" pitchFamily="34" charset="0"/>
                <a:cs typeface="Arial" panose="020B0604020202020204" pitchFamily="34" charset="0"/>
              </a:rPr>
              <a:t>Land/ Water Managers</a:t>
            </a:r>
          </a:p>
          <a:p>
            <a:pPr lvl="1">
              <a:lnSpc>
                <a:spcPct val="90000"/>
              </a:lnSpc>
              <a:spcBef>
                <a:spcPct val="0"/>
              </a:spcBef>
              <a:spcAft>
                <a:spcPts val="450"/>
              </a:spcAft>
              <a:buFont typeface="Arial" panose="020B0604020202020204" pitchFamily="34" charset="0"/>
              <a:buChar char="•"/>
              <a:defRPr/>
            </a:pPr>
            <a:r>
              <a:rPr lang="en-US" altLang="en-US" sz="2400">
                <a:latin typeface="Arial" panose="020B0604020202020204" pitchFamily="34" charset="0"/>
                <a:cs typeface="Arial" panose="020B0604020202020204" pitchFamily="34" charset="0"/>
              </a:rPr>
              <a:t>Researchers</a:t>
            </a:r>
          </a:p>
          <a:p>
            <a:pPr lvl="1">
              <a:lnSpc>
                <a:spcPct val="90000"/>
              </a:lnSpc>
              <a:spcBef>
                <a:spcPct val="0"/>
              </a:spcBef>
              <a:spcAft>
                <a:spcPts val="450"/>
              </a:spcAft>
              <a:buFont typeface="Arial" panose="020B0604020202020204" pitchFamily="34" charset="0"/>
              <a:buChar char="•"/>
              <a:defRPr/>
            </a:pPr>
            <a:r>
              <a:rPr lang="en-US" altLang="en-US" sz="2400">
                <a:latin typeface="Arial" panose="020B0604020202020204" pitchFamily="34" charset="0"/>
                <a:cs typeface="Arial" panose="020B0604020202020204" pitchFamily="34" charset="0"/>
              </a:rPr>
              <a:t>Museum Data</a:t>
            </a:r>
          </a:p>
          <a:p>
            <a:pPr marL="557213" lvl="1">
              <a:lnSpc>
                <a:spcPct val="90000"/>
              </a:lnSpc>
              <a:spcBef>
                <a:spcPct val="0"/>
              </a:spcBef>
              <a:spcAft>
                <a:spcPts val="450"/>
              </a:spcAft>
              <a:buFont typeface="Arial" panose="020B0604020202020204" pitchFamily="34" charset="0"/>
              <a:buChar char="•"/>
              <a:defRPr/>
            </a:pPr>
            <a:endParaRPr lang="en-US" altLang="en-US" sz="2400">
              <a:latin typeface="Arial" panose="020B0604020202020204" pitchFamily="34" charset="0"/>
              <a:cs typeface="Arial" panose="020B0604020202020204" pitchFamily="34" charset="0"/>
            </a:endParaRPr>
          </a:p>
          <a:p>
            <a:pPr marL="0" indent="-171450">
              <a:lnSpc>
                <a:spcPct val="90000"/>
              </a:lnSpc>
              <a:spcBef>
                <a:spcPct val="0"/>
              </a:spcBef>
              <a:spcAft>
                <a:spcPts val="450"/>
              </a:spcAft>
              <a:defRPr/>
            </a:pPr>
            <a:r>
              <a:rPr lang="en-US" altLang="en-US" sz="2400">
                <a:latin typeface="Arial" panose="020B0604020202020204" pitchFamily="34" charset="0"/>
                <a:cs typeface="Arial" panose="020B0604020202020204" pitchFamily="34" charset="0"/>
              </a:rPr>
              <a:t>Data entered by community scientists &amp; professionals</a:t>
            </a:r>
          </a:p>
          <a:p>
            <a:pPr marL="171450" indent="-342900">
              <a:lnSpc>
                <a:spcPct val="90000"/>
              </a:lnSpc>
              <a:spcBef>
                <a:spcPct val="0"/>
              </a:spcBef>
              <a:spcAft>
                <a:spcPts val="450"/>
              </a:spcAft>
              <a:buFont typeface="Arial" panose="020B0604020202020204" pitchFamily="34" charset="0"/>
              <a:buChar char="•"/>
              <a:defRPr/>
            </a:pPr>
            <a:r>
              <a:rPr lang="en-US" altLang="en-US" sz="2400">
                <a:latin typeface="Arial" panose="020B0604020202020204" pitchFamily="34" charset="0"/>
                <a:cs typeface="Arial" panose="020B0604020202020204" pitchFamily="34" charset="0"/>
              </a:rPr>
              <a:t>Species ID confirmed by experts</a:t>
            </a:r>
          </a:p>
          <a:p>
            <a:pPr indent="-171450">
              <a:lnSpc>
                <a:spcPct val="90000"/>
              </a:lnSpc>
              <a:spcBef>
                <a:spcPct val="0"/>
              </a:spcBef>
              <a:spcAft>
                <a:spcPts val="450"/>
              </a:spcAft>
              <a:defRPr/>
            </a:pPr>
            <a:endParaRPr lang="en-US" altLang="en-US" sz="1800">
              <a:latin typeface="+mn-lt"/>
            </a:endParaRPr>
          </a:p>
        </p:txBody>
      </p:sp>
      <p:pic>
        <p:nvPicPr>
          <p:cNvPr id="27" name="Picture 26">
            <a:extLst>
              <a:ext uri="{FF2B5EF4-FFF2-40B4-BE49-F238E27FC236}">
                <a16:creationId xmlns:a16="http://schemas.microsoft.com/office/drawing/2014/main" id="{ED6F9449-BE81-47A1-8792-3B47186636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39250" y="52857"/>
            <a:ext cx="4816201" cy="3519069"/>
          </a:xfrm>
          <a:prstGeom prst="rect">
            <a:avLst/>
          </a:prstGeom>
        </p:spPr>
      </p:pic>
      <p:pic>
        <p:nvPicPr>
          <p:cNvPr id="28" name="Picture 27" descr="/var/folders/5g/p35tc1xx0zdb9xhxvzq3lkf40000gp/T/com.microsoft.Powerpoint/WebArchiveCopyPasteTempFiles/2Q==">
            <a:extLst>
              <a:ext uri="{FF2B5EF4-FFF2-40B4-BE49-F238E27FC236}">
                <a16:creationId xmlns:a16="http://schemas.microsoft.com/office/drawing/2014/main" id="{05FEDBC9-10F0-4CCA-A74B-208D4002A0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1412" y="4403449"/>
            <a:ext cx="1016372" cy="18381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F17A00B3-1CA2-483B-8280-3737459D12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2781" y="1166767"/>
            <a:ext cx="963738" cy="767338"/>
          </a:xfrm>
          <a:prstGeom prst="rect">
            <a:avLst/>
          </a:prstGeom>
        </p:spPr>
      </p:pic>
      <p:pic>
        <p:nvPicPr>
          <p:cNvPr id="57" name="Picture 56">
            <a:extLst>
              <a:ext uri="{FF2B5EF4-FFF2-40B4-BE49-F238E27FC236}">
                <a16:creationId xmlns:a16="http://schemas.microsoft.com/office/drawing/2014/main" id="{B19ABAC6-BC0E-4991-B5DB-D8B4B11262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9257" y="5632787"/>
            <a:ext cx="1342822" cy="1036565"/>
          </a:xfrm>
          <a:prstGeom prst="rect">
            <a:avLst/>
          </a:prstGeom>
        </p:spPr>
      </p:pic>
      <p:sp>
        <p:nvSpPr>
          <p:cNvPr id="58" name="Rectangle 57">
            <a:extLst>
              <a:ext uri="{FF2B5EF4-FFF2-40B4-BE49-F238E27FC236}">
                <a16:creationId xmlns:a16="http://schemas.microsoft.com/office/drawing/2014/main" id="{BEC33254-FD31-4D7C-AD1B-58B3F69EA9BA}"/>
              </a:ext>
            </a:extLst>
          </p:cNvPr>
          <p:cNvSpPr/>
          <p:nvPr/>
        </p:nvSpPr>
        <p:spPr>
          <a:xfrm>
            <a:off x="6474272" y="6381287"/>
            <a:ext cx="1053985" cy="369332"/>
          </a:xfrm>
          <a:prstGeom prst="rect">
            <a:avLst/>
          </a:prstGeom>
        </p:spPr>
        <p:txBody>
          <a:bodyPr wrap="square">
            <a:spAutoFit/>
          </a:bodyPr>
          <a:lstStyle/>
          <a:p>
            <a:pPr fontAlgn="base"/>
            <a:r>
              <a:rPr lang="en-US">
                <a:solidFill>
                  <a:srgbClr val="000000"/>
                </a:solidFill>
                <a:latin typeface="Oxygen"/>
              </a:rPr>
              <a:t>NYISRI</a:t>
            </a:r>
            <a:endParaRPr lang="en-US" b="0" u="none" strike="noStrike">
              <a:solidFill>
                <a:srgbClr val="000000"/>
              </a:solidFill>
              <a:effectLst/>
              <a:latin typeface="Oxygen"/>
            </a:endParaRPr>
          </a:p>
        </p:txBody>
      </p:sp>
      <p:pic>
        <p:nvPicPr>
          <p:cNvPr id="59" name="Picture 58">
            <a:extLst>
              <a:ext uri="{FF2B5EF4-FFF2-40B4-BE49-F238E27FC236}">
                <a16:creationId xmlns:a16="http://schemas.microsoft.com/office/drawing/2014/main" id="{91854F47-3524-4538-915B-1CA5C0C43AA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255224" y="4704605"/>
            <a:ext cx="1492079" cy="650075"/>
          </a:xfrm>
          <a:prstGeom prst="rect">
            <a:avLst/>
          </a:prstGeom>
        </p:spPr>
      </p:pic>
      <p:pic>
        <p:nvPicPr>
          <p:cNvPr id="63" name="Picture 62">
            <a:extLst>
              <a:ext uri="{FF2B5EF4-FFF2-40B4-BE49-F238E27FC236}">
                <a16:creationId xmlns:a16="http://schemas.microsoft.com/office/drawing/2014/main" id="{66405ED7-FB41-437A-ACAE-AF6620DAE2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4993" y="1141042"/>
            <a:ext cx="1123010" cy="1115857"/>
          </a:xfrm>
          <a:prstGeom prst="rect">
            <a:avLst/>
          </a:prstGeom>
        </p:spPr>
      </p:pic>
      <p:pic>
        <p:nvPicPr>
          <p:cNvPr id="66" name="Picture 65">
            <a:extLst>
              <a:ext uri="{FF2B5EF4-FFF2-40B4-BE49-F238E27FC236}">
                <a16:creationId xmlns:a16="http://schemas.microsoft.com/office/drawing/2014/main" id="{528EB1CB-AC7E-4D25-9A6D-71364F1666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77837" y="1335763"/>
            <a:ext cx="801128" cy="801128"/>
          </a:xfrm>
          <a:prstGeom prst="rect">
            <a:avLst/>
          </a:prstGeom>
        </p:spPr>
      </p:pic>
      <p:pic>
        <p:nvPicPr>
          <p:cNvPr id="67" name="Picture 66">
            <a:extLst>
              <a:ext uri="{FF2B5EF4-FFF2-40B4-BE49-F238E27FC236}">
                <a16:creationId xmlns:a16="http://schemas.microsoft.com/office/drawing/2014/main" id="{EAAF925C-4C78-43B7-8413-B8AB177944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65857" y="1957600"/>
            <a:ext cx="801128" cy="801128"/>
          </a:xfrm>
          <a:prstGeom prst="rect">
            <a:avLst/>
          </a:prstGeom>
        </p:spPr>
      </p:pic>
      <p:pic>
        <p:nvPicPr>
          <p:cNvPr id="68" name="Picture 67">
            <a:extLst>
              <a:ext uri="{FF2B5EF4-FFF2-40B4-BE49-F238E27FC236}">
                <a16:creationId xmlns:a16="http://schemas.microsoft.com/office/drawing/2014/main" id="{DC11BE04-76BD-4B25-A9B1-C9D9825DB4C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73333" y="2854930"/>
            <a:ext cx="947695" cy="947695"/>
          </a:xfrm>
          <a:prstGeom prst="rect">
            <a:avLst/>
          </a:prstGeom>
        </p:spPr>
      </p:pic>
      <p:pic>
        <p:nvPicPr>
          <p:cNvPr id="69" name="Picture 68">
            <a:extLst>
              <a:ext uri="{FF2B5EF4-FFF2-40B4-BE49-F238E27FC236}">
                <a16:creationId xmlns:a16="http://schemas.microsoft.com/office/drawing/2014/main" id="{13A111EF-52BA-4FE8-B6E6-D338E255610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97399" y="2298575"/>
            <a:ext cx="1623715" cy="393411"/>
          </a:xfrm>
          <a:prstGeom prst="rect">
            <a:avLst/>
          </a:prstGeom>
        </p:spPr>
      </p:pic>
      <p:pic>
        <p:nvPicPr>
          <p:cNvPr id="70" name="Picture 69">
            <a:extLst>
              <a:ext uri="{FF2B5EF4-FFF2-40B4-BE49-F238E27FC236}">
                <a16:creationId xmlns:a16="http://schemas.microsoft.com/office/drawing/2014/main" id="{54774A10-3044-48A6-B75C-F9E5BD16190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21114" y="2563817"/>
            <a:ext cx="1434274" cy="930854"/>
          </a:xfrm>
          <a:prstGeom prst="rect">
            <a:avLst/>
          </a:prstGeom>
        </p:spPr>
      </p:pic>
      <p:pic>
        <p:nvPicPr>
          <p:cNvPr id="71" name="Picture 70">
            <a:extLst>
              <a:ext uri="{FF2B5EF4-FFF2-40B4-BE49-F238E27FC236}">
                <a16:creationId xmlns:a16="http://schemas.microsoft.com/office/drawing/2014/main" id="{7EE88911-635E-4042-A621-C702923573B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1068796" y="6141003"/>
            <a:ext cx="786822" cy="529188"/>
          </a:xfrm>
          <a:prstGeom prst="rect">
            <a:avLst/>
          </a:prstGeom>
        </p:spPr>
      </p:pic>
      <p:pic>
        <p:nvPicPr>
          <p:cNvPr id="72" name="Picture 71">
            <a:extLst>
              <a:ext uri="{FF2B5EF4-FFF2-40B4-BE49-F238E27FC236}">
                <a16:creationId xmlns:a16="http://schemas.microsoft.com/office/drawing/2014/main" id="{C684CDD9-A407-449A-926D-8D16D68AA6B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16442" y="5423826"/>
            <a:ext cx="1144469" cy="336188"/>
          </a:xfrm>
          <a:prstGeom prst="rect">
            <a:avLst/>
          </a:prstGeom>
        </p:spPr>
      </p:pic>
      <p:pic>
        <p:nvPicPr>
          <p:cNvPr id="73" name="Picture 72">
            <a:extLst>
              <a:ext uri="{FF2B5EF4-FFF2-40B4-BE49-F238E27FC236}">
                <a16:creationId xmlns:a16="http://schemas.microsoft.com/office/drawing/2014/main" id="{FFDD6669-8EB9-4E60-9FEE-A23E293E323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219892" y="5491827"/>
            <a:ext cx="654501" cy="654501"/>
          </a:xfrm>
          <a:prstGeom prst="rect">
            <a:avLst/>
          </a:prstGeom>
        </p:spPr>
      </p:pic>
      <p:pic>
        <p:nvPicPr>
          <p:cNvPr id="74" name="Picture 73">
            <a:extLst>
              <a:ext uri="{FF2B5EF4-FFF2-40B4-BE49-F238E27FC236}">
                <a16:creationId xmlns:a16="http://schemas.microsoft.com/office/drawing/2014/main" id="{C382D79A-0F9A-449F-B10F-7798C576DE9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874020" y="2939714"/>
            <a:ext cx="1004994" cy="316697"/>
          </a:xfrm>
          <a:prstGeom prst="rect">
            <a:avLst/>
          </a:prstGeom>
        </p:spPr>
      </p:pic>
      <p:pic>
        <p:nvPicPr>
          <p:cNvPr id="75" name="Picture 74">
            <a:extLst>
              <a:ext uri="{FF2B5EF4-FFF2-40B4-BE49-F238E27FC236}">
                <a16:creationId xmlns:a16="http://schemas.microsoft.com/office/drawing/2014/main" id="{4A16C1A1-4B52-4209-8F32-0B8C3236432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09970" y="6151069"/>
            <a:ext cx="654501" cy="254528"/>
          </a:xfrm>
          <a:prstGeom prst="rect">
            <a:avLst/>
          </a:prstGeom>
        </p:spPr>
      </p:pic>
      <p:pic>
        <p:nvPicPr>
          <p:cNvPr id="76" name="Picture 75">
            <a:extLst>
              <a:ext uri="{FF2B5EF4-FFF2-40B4-BE49-F238E27FC236}">
                <a16:creationId xmlns:a16="http://schemas.microsoft.com/office/drawing/2014/main" id="{E07E1AC9-35DE-4B43-8BD4-3D94BF6A62C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0874020" y="4390656"/>
            <a:ext cx="976196" cy="693834"/>
          </a:xfrm>
          <a:prstGeom prst="rect">
            <a:avLst/>
          </a:prstGeom>
        </p:spPr>
      </p:pic>
      <p:pic>
        <p:nvPicPr>
          <p:cNvPr id="77" name="Picture 76">
            <a:extLst>
              <a:ext uri="{FF2B5EF4-FFF2-40B4-BE49-F238E27FC236}">
                <a16:creationId xmlns:a16="http://schemas.microsoft.com/office/drawing/2014/main" id="{81FDBFE1-A689-4DFC-90FD-D50A1A02816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470532" y="2271659"/>
            <a:ext cx="754642" cy="485127"/>
          </a:xfrm>
          <a:prstGeom prst="rect">
            <a:avLst/>
          </a:prstGeom>
        </p:spPr>
      </p:pic>
      <p:sp>
        <p:nvSpPr>
          <p:cNvPr id="2" name="TextBox 1">
            <a:extLst>
              <a:ext uri="{FF2B5EF4-FFF2-40B4-BE49-F238E27FC236}">
                <a16:creationId xmlns:a16="http://schemas.microsoft.com/office/drawing/2014/main" id="{49F9CF42-E4CD-4022-8720-218A99B3CAEC}"/>
              </a:ext>
            </a:extLst>
          </p:cNvPr>
          <p:cNvSpPr txBox="1"/>
          <p:nvPr/>
        </p:nvSpPr>
        <p:spPr>
          <a:xfrm>
            <a:off x="8354590" y="3810864"/>
            <a:ext cx="2456653" cy="646331"/>
          </a:xfrm>
          <a:prstGeom prst="rect">
            <a:avLst/>
          </a:prstGeom>
          <a:noFill/>
        </p:spPr>
        <p:txBody>
          <a:bodyPr wrap="square" rtlCol="0">
            <a:spAutoFit/>
          </a:bodyPr>
          <a:lstStyle/>
          <a:p>
            <a:r>
              <a:rPr lang="en-US" sz="3600" b="1" dirty="0">
                <a:solidFill>
                  <a:srgbClr val="00B050"/>
                </a:solidFill>
                <a:latin typeface="Arial" panose="020B0604020202020204" pitchFamily="34" charset="0"/>
                <a:cs typeface="Arial" panose="020B0604020202020204" pitchFamily="34" charset="0"/>
              </a:rPr>
              <a:t>And you!</a:t>
            </a:r>
          </a:p>
        </p:txBody>
      </p:sp>
      <p:pic>
        <p:nvPicPr>
          <p:cNvPr id="4" name="Picture 3" descr="Logo, company name&#10;&#10;Description automatically generated">
            <a:extLst>
              <a:ext uri="{FF2B5EF4-FFF2-40B4-BE49-F238E27FC236}">
                <a16:creationId xmlns:a16="http://schemas.microsoft.com/office/drawing/2014/main" id="{90E76463-8B82-8183-FDA5-1ABD1D257A0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32781" y="3798382"/>
            <a:ext cx="2104439" cy="939983"/>
          </a:xfrm>
          <a:prstGeom prst="rect">
            <a:avLst/>
          </a:prstGeom>
        </p:spPr>
      </p:pic>
      <p:pic>
        <p:nvPicPr>
          <p:cNvPr id="7" name="Picture 6" descr="Text&#10;&#10;Description automatically generated">
            <a:extLst>
              <a:ext uri="{FF2B5EF4-FFF2-40B4-BE49-F238E27FC236}">
                <a16:creationId xmlns:a16="http://schemas.microsoft.com/office/drawing/2014/main" id="{7ADDF594-ACBA-5B9F-9D30-9C49452B859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27521" y="1152855"/>
            <a:ext cx="1847860" cy="803417"/>
          </a:xfrm>
          <a:prstGeom prst="rect">
            <a:avLst/>
          </a:prstGeom>
        </p:spPr>
      </p:pic>
      <p:pic>
        <p:nvPicPr>
          <p:cNvPr id="9" name="Picture 8" descr="Logo&#10;&#10;Description automatically generated">
            <a:extLst>
              <a:ext uri="{FF2B5EF4-FFF2-40B4-BE49-F238E27FC236}">
                <a16:creationId xmlns:a16="http://schemas.microsoft.com/office/drawing/2014/main" id="{0F5EC12C-E533-7391-B761-3ED4A58BBCB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808242" y="6023934"/>
            <a:ext cx="1940915" cy="714705"/>
          </a:xfrm>
          <a:prstGeom prst="rect">
            <a:avLst/>
          </a:prstGeom>
        </p:spPr>
      </p:pic>
      <p:pic>
        <p:nvPicPr>
          <p:cNvPr id="11" name="Picture 10">
            <a:extLst>
              <a:ext uri="{FF2B5EF4-FFF2-40B4-BE49-F238E27FC236}">
                <a16:creationId xmlns:a16="http://schemas.microsoft.com/office/drawing/2014/main" id="{9BA48055-75D0-0881-5C70-7BBED062076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93081" y="4642056"/>
            <a:ext cx="1958533" cy="383957"/>
          </a:xfrm>
          <a:prstGeom prst="rect">
            <a:avLst/>
          </a:prstGeom>
        </p:spPr>
      </p:pic>
      <p:pic>
        <p:nvPicPr>
          <p:cNvPr id="13" name="Picture 12" descr="Logo&#10;&#10;Description automatically generated">
            <a:extLst>
              <a:ext uri="{FF2B5EF4-FFF2-40B4-BE49-F238E27FC236}">
                <a16:creationId xmlns:a16="http://schemas.microsoft.com/office/drawing/2014/main" id="{0051E77A-4BA8-DEEB-D7F6-604A0B392BC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35121" y="2797591"/>
            <a:ext cx="1958172" cy="851508"/>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99578F7-082D-0B4B-6A7C-1E5595C8C45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12973" y="3328777"/>
            <a:ext cx="1661851" cy="722544"/>
          </a:xfrm>
          <a:prstGeom prst="rect">
            <a:avLst/>
          </a:prstGeom>
        </p:spPr>
      </p:pic>
      <p:pic>
        <p:nvPicPr>
          <p:cNvPr id="18" name="Picture 17" descr="Text&#10;&#10;Description automatically generated">
            <a:extLst>
              <a:ext uri="{FF2B5EF4-FFF2-40B4-BE49-F238E27FC236}">
                <a16:creationId xmlns:a16="http://schemas.microsoft.com/office/drawing/2014/main" id="{5088DC4C-F3AA-6264-0D8E-6603F7878A2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82079" y="5160124"/>
            <a:ext cx="1983267" cy="679201"/>
          </a:xfrm>
          <a:prstGeom prst="rect">
            <a:avLst/>
          </a:prstGeom>
        </p:spPr>
      </p:pic>
    </p:spTree>
    <p:extLst>
      <p:ext uri="{BB962C8B-B14F-4D97-AF65-F5344CB8AC3E}">
        <p14:creationId xmlns:p14="http://schemas.microsoft.com/office/powerpoint/2010/main" val="256342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9e60429-3073-47a3-9bf8-27645aff9dc1">
      <UserInfo>
        <DisplayName>Pearson, Steven H (DEC)</DisplayName>
        <AccountId>7684</AccountId>
        <AccountType/>
      </UserInfo>
      <UserInfo>
        <DisplayName>Dean, Jennifer (DEC)</DisplayName>
        <AccountId>7563</AccountId>
        <AccountType/>
      </UserInfo>
      <UserInfo>
        <DisplayName>Giambalvo, Michael (AGRICULTURE)</DisplayName>
        <AccountId>8010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C69D91F7ECFA46BE3736ABC41C75CC" ma:contentTypeVersion="10" ma:contentTypeDescription="Create a new document." ma:contentTypeScope="" ma:versionID="da3e0860330f411c664d37e1ef265304">
  <xsd:schema xmlns:xsd="http://www.w3.org/2001/XMLSchema" xmlns:xs="http://www.w3.org/2001/XMLSchema" xmlns:p="http://schemas.microsoft.com/office/2006/metadata/properties" xmlns:ns2="5c4af2be-2bfe-41c5-83a2-1a417abf1415" xmlns:ns3="c9e60429-3073-47a3-9bf8-27645aff9dc1" targetNamespace="http://schemas.microsoft.com/office/2006/metadata/properties" ma:root="true" ma:fieldsID="96841875509269bb679855752a4605e5" ns2:_="" ns3:_="">
    <xsd:import namespace="5c4af2be-2bfe-41c5-83a2-1a417abf1415"/>
    <xsd:import namespace="c9e60429-3073-47a3-9bf8-27645aff9d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4af2be-2bfe-41c5-83a2-1a417abf14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e60429-3073-47a3-9bf8-27645aff9d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533FBB-BF42-4A90-83FB-38C3434A9F42}">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c9e60429-3073-47a3-9bf8-27645aff9dc1"/>
    <ds:schemaRef ds:uri="http://purl.org/dc/dcmitype/"/>
    <ds:schemaRef ds:uri="http://schemas.openxmlformats.org/package/2006/metadata/core-properties"/>
    <ds:schemaRef ds:uri="5c4af2be-2bfe-41c5-83a2-1a417abf1415"/>
  </ds:schemaRefs>
</ds:datastoreItem>
</file>

<file path=customXml/itemProps2.xml><?xml version="1.0" encoding="utf-8"?>
<ds:datastoreItem xmlns:ds="http://schemas.openxmlformats.org/officeDocument/2006/customXml" ds:itemID="{90498BA6-AAE0-4642-BF2D-5B72FC67FF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4af2be-2bfe-41c5-83a2-1a417abf1415"/>
    <ds:schemaRef ds:uri="c9e60429-3073-47a3-9bf8-27645aff9d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F9D691-96AC-4240-B9DB-DB7BDBAA2F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14410</TotalTime>
  <Words>3186</Words>
  <Application>Microsoft Office PowerPoint</Application>
  <PresentationFormat>Widescreen</PresentationFormat>
  <Paragraphs>458</Paragraphs>
  <Slides>42</Slides>
  <Notes>42</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Calibri</vt:lpstr>
      <vt:lpstr>Calibri Light</vt:lpstr>
      <vt:lpstr>Cambria</vt:lpstr>
      <vt:lpstr>Google Sans</vt:lpstr>
      <vt:lpstr>Oxygen</vt:lpstr>
      <vt:lpstr>Times New Roman</vt:lpstr>
      <vt:lpstr>Office Theme</vt:lpstr>
      <vt:lpstr>1_Office Theme</vt:lpstr>
      <vt:lpstr>iMapInvasives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NY iMapInvasives Monthly Webinar</dc:title>
  <dc:creator>Mitchell O'Neill</dc:creator>
  <cp:lastModifiedBy>Knoph, Douglas (DEC)</cp:lastModifiedBy>
  <cp:revision>4</cp:revision>
  <dcterms:created xsi:type="dcterms:W3CDTF">2020-04-11T21:40:13Z</dcterms:created>
  <dcterms:modified xsi:type="dcterms:W3CDTF">2025-02-24T16:36:43Z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0x010100D5C69D91F7ECFA46BE3736ABC41C75CC</vt:lpwstr>
  </property>
</Properties>
</file>